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 id="2147483652" r:id="rId3"/>
    <p:sldMasterId id="2147483650" r:id="rId4"/>
    <p:sldMasterId id="2147483697" r:id="rId5"/>
  </p:sldMasterIdLst>
  <p:notesMasterIdLst>
    <p:notesMasterId r:id="rId21"/>
  </p:notesMasterIdLst>
  <p:handoutMasterIdLst>
    <p:handoutMasterId r:id="rId22"/>
  </p:handoutMasterIdLst>
  <p:sldIdLst>
    <p:sldId id="358" r:id="rId6"/>
    <p:sldId id="415" r:id="rId7"/>
    <p:sldId id="416" r:id="rId8"/>
    <p:sldId id="419" r:id="rId9"/>
    <p:sldId id="404" r:id="rId10"/>
    <p:sldId id="407" r:id="rId11"/>
    <p:sldId id="424" r:id="rId12"/>
    <p:sldId id="425" r:id="rId13"/>
    <p:sldId id="417" r:id="rId14"/>
    <p:sldId id="420" r:id="rId15"/>
    <p:sldId id="421" r:id="rId16"/>
    <p:sldId id="422" r:id="rId17"/>
    <p:sldId id="409" r:id="rId18"/>
    <p:sldId id="426" r:id="rId19"/>
    <p:sldId id="423" r:id="rId20"/>
  </p:sldIdLst>
  <p:sldSz cx="9144000" cy="6858000" type="screen4x3"/>
  <p:notesSz cx="6997700" cy="9271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EAEEFF"/>
    <a:srgbClr val="D2DBFE"/>
    <a:srgbClr val="99CCFF"/>
    <a:srgbClr val="4195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4587" autoAdjust="0"/>
    <p:restoredTop sz="93208" autoAdjust="0"/>
  </p:normalViewPr>
  <p:slideViewPr>
    <p:cSldViewPr>
      <p:cViewPr>
        <p:scale>
          <a:sx n="69" d="100"/>
          <a:sy n="69" d="100"/>
        </p:scale>
        <p:origin x="-1184"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598" y="-78"/>
      </p:cViewPr>
      <p:guideLst>
        <p:guide orient="horz" pos="2920"/>
        <p:guide pos="22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3032125" cy="4635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5843" name="Rectangle 3"/>
          <p:cNvSpPr>
            <a:spLocks noGrp="1" noChangeArrowheads="1"/>
          </p:cNvSpPr>
          <p:nvPr>
            <p:ph type="dt" sz="quarter" idx="1"/>
          </p:nvPr>
        </p:nvSpPr>
        <p:spPr bwMode="auto">
          <a:xfrm>
            <a:off x="3963988" y="0"/>
            <a:ext cx="3032125" cy="4635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5844" name="Rectangle 4"/>
          <p:cNvSpPr>
            <a:spLocks noGrp="1" noChangeArrowheads="1"/>
          </p:cNvSpPr>
          <p:nvPr>
            <p:ph type="ftr" sz="quarter" idx="2"/>
          </p:nvPr>
        </p:nvSpPr>
        <p:spPr bwMode="auto">
          <a:xfrm>
            <a:off x="0" y="8805863"/>
            <a:ext cx="3032125" cy="4635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5845" name="Rectangle 5"/>
          <p:cNvSpPr>
            <a:spLocks noGrp="1" noChangeArrowheads="1"/>
          </p:cNvSpPr>
          <p:nvPr>
            <p:ph type="sldNum" sz="quarter" idx="3"/>
          </p:nvPr>
        </p:nvSpPr>
        <p:spPr bwMode="auto">
          <a:xfrm>
            <a:off x="3963988" y="8805863"/>
            <a:ext cx="3032125" cy="4635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3D2BDFDB-F664-4E9B-9016-E679571009F4}" type="slidenum">
              <a:rPr lang="en-US"/>
              <a:pPr>
                <a:defRPr/>
              </a:pPr>
              <a:t>‹#›</a:t>
            </a:fld>
            <a:endParaRPr lang="en-US"/>
          </a:p>
        </p:txBody>
      </p:sp>
    </p:spTree>
    <p:extLst>
      <p:ext uri="{BB962C8B-B14F-4D97-AF65-F5344CB8AC3E}">
        <p14:creationId xmlns:p14="http://schemas.microsoft.com/office/powerpoint/2010/main" val="3972074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32125" cy="4635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0483" name="Rectangle 3"/>
          <p:cNvSpPr>
            <a:spLocks noGrp="1" noChangeArrowheads="1"/>
          </p:cNvSpPr>
          <p:nvPr>
            <p:ph type="dt" idx="1"/>
          </p:nvPr>
        </p:nvSpPr>
        <p:spPr bwMode="auto">
          <a:xfrm>
            <a:off x="3963988" y="0"/>
            <a:ext cx="3032125" cy="4635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4820" name="Rectangle 4"/>
          <p:cNvSpPr>
            <a:spLocks noGrp="1" noRot="1" noChangeAspect="1" noChangeArrowheads="1" noTextEdit="1"/>
          </p:cNvSpPr>
          <p:nvPr>
            <p:ph type="sldImg" idx="2"/>
          </p:nvPr>
        </p:nvSpPr>
        <p:spPr bwMode="auto">
          <a:xfrm>
            <a:off x="1181100" y="695325"/>
            <a:ext cx="4635500" cy="34766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5"/>
          <p:cNvSpPr>
            <a:spLocks noGrp="1" noChangeArrowheads="1"/>
          </p:cNvSpPr>
          <p:nvPr>
            <p:ph type="body" sz="quarter" idx="3"/>
          </p:nvPr>
        </p:nvSpPr>
        <p:spPr bwMode="auto">
          <a:xfrm>
            <a:off x="700088" y="4403725"/>
            <a:ext cx="5597525" cy="417195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486" name="Rectangle 6"/>
          <p:cNvSpPr>
            <a:spLocks noGrp="1" noChangeArrowheads="1"/>
          </p:cNvSpPr>
          <p:nvPr>
            <p:ph type="ftr" sz="quarter" idx="4"/>
          </p:nvPr>
        </p:nvSpPr>
        <p:spPr bwMode="auto">
          <a:xfrm>
            <a:off x="0" y="8805863"/>
            <a:ext cx="3032125" cy="4635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0487" name="Rectangle 7"/>
          <p:cNvSpPr>
            <a:spLocks noGrp="1" noChangeArrowheads="1"/>
          </p:cNvSpPr>
          <p:nvPr>
            <p:ph type="sldNum" sz="quarter" idx="5"/>
          </p:nvPr>
        </p:nvSpPr>
        <p:spPr bwMode="auto">
          <a:xfrm>
            <a:off x="3963988" y="8805863"/>
            <a:ext cx="3032125" cy="4635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FE3E4FC6-8D63-4BEE-ACD5-88640F792256}" type="slidenum">
              <a:rPr lang="en-US"/>
              <a:pPr>
                <a:defRPr/>
              </a:pPr>
              <a:t>‹#›</a:t>
            </a:fld>
            <a:endParaRPr lang="en-US"/>
          </a:p>
        </p:txBody>
      </p:sp>
    </p:spTree>
    <p:extLst>
      <p:ext uri="{BB962C8B-B14F-4D97-AF65-F5344CB8AC3E}">
        <p14:creationId xmlns:p14="http://schemas.microsoft.com/office/powerpoint/2010/main" val="27861556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xfrm>
            <a:off x="1187450" y="698500"/>
            <a:ext cx="4621213" cy="3465513"/>
          </a:xfrm>
          <a:ln/>
        </p:spPr>
      </p:sp>
      <p:sp>
        <p:nvSpPr>
          <p:cNvPr id="48131" name="Rectangle 3"/>
          <p:cNvSpPr>
            <a:spLocks noGrp="1" noChangeArrowheads="1"/>
          </p:cNvSpPr>
          <p:nvPr>
            <p:ph type="body" idx="1"/>
          </p:nvPr>
        </p:nvSpPr>
        <p:spPr>
          <a:xfrm>
            <a:off x="1193800" y="4368800"/>
            <a:ext cx="4649788" cy="3898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599" tIns="44799" rIns="89599" bIns="44799"/>
          <a:lstStyle/>
          <a:p>
            <a:pPr eaLnBrk="1" hangingPunct="1"/>
            <a:r>
              <a:rPr lang="en-US" smtClean="0"/>
              <a:t>Notes:</a:t>
            </a:r>
          </a:p>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xfrm>
            <a:off x="1187450" y="698500"/>
            <a:ext cx="4621213" cy="3465513"/>
          </a:xfrm>
          <a:ln/>
        </p:spPr>
      </p:sp>
      <p:sp>
        <p:nvSpPr>
          <p:cNvPr id="36867" name="Rectangle 3"/>
          <p:cNvSpPr>
            <a:spLocks noGrp="1" noChangeArrowheads="1"/>
          </p:cNvSpPr>
          <p:nvPr>
            <p:ph type="body" idx="1"/>
          </p:nvPr>
        </p:nvSpPr>
        <p:spPr>
          <a:xfrm>
            <a:off x="1193800" y="4368800"/>
            <a:ext cx="4649788" cy="3898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599" tIns="44799" rIns="89599" bIns="44799"/>
          <a:lstStyle/>
          <a:p>
            <a:pPr eaLnBrk="1" hangingPunct="1"/>
            <a:r>
              <a:rPr lang="en-US" smtClean="0"/>
              <a:t>Notes:</a:t>
            </a:r>
          </a:p>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slide_imagex"/>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3101975"/>
            <a:ext cx="7772400" cy="1165225"/>
          </a:xfrm>
        </p:spPr>
        <p:txBody>
          <a:bodyPr/>
          <a:lstStyle>
            <a:lvl1pPr algn="ctr">
              <a:defRPr>
                <a:solidFill>
                  <a:schemeClr val="bg1"/>
                </a:solidFil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371600" y="4419600"/>
            <a:ext cx="6400800" cy="914400"/>
          </a:xfrm>
        </p:spPr>
        <p:txBody>
          <a:bodyPr/>
          <a:lstStyle>
            <a:lvl1pPr marL="0" indent="0" algn="ctr">
              <a:buFont typeface="Wingdings" pitchFamily="2" charset="2"/>
              <a:buNone/>
              <a:defRPr sz="2200">
                <a:solidFill>
                  <a:schemeClr val="bg1"/>
                </a:solidFill>
              </a:defRPr>
            </a:lvl1pPr>
          </a:lstStyle>
          <a:p>
            <a:pPr lvl="0"/>
            <a:r>
              <a:rPr lang="en-US" noProof="0" smtClean="0"/>
              <a:t>Click to edit Master subtitle style</a:t>
            </a:r>
          </a:p>
        </p:txBody>
      </p:sp>
    </p:spTree>
    <p:extLst>
      <p:ext uri="{BB962C8B-B14F-4D97-AF65-F5344CB8AC3E}">
        <p14:creationId xmlns:p14="http://schemas.microsoft.com/office/powerpoint/2010/main" val="134903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Title   </a:t>
            </a:r>
            <a:r>
              <a:rPr lang="en-US" b="1">
                <a:solidFill>
                  <a:srgbClr val="4195D3"/>
                </a:solidFill>
              </a:rPr>
              <a:t>|</a:t>
            </a:r>
            <a:r>
              <a:rPr lang="en-US"/>
              <a:t>   Location</a:t>
            </a:r>
          </a:p>
        </p:txBody>
      </p:sp>
      <p:sp>
        <p:nvSpPr>
          <p:cNvPr id="5" name="Rectangle 8"/>
          <p:cNvSpPr>
            <a:spLocks noGrp="1" noChangeArrowheads="1"/>
          </p:cNvSpPr>
          <p:nvPr>
            <p:ph type="sldNum" sz="quarter" idx="11"/>
          </p:nvPr>
        </p:nvSpPr>
        <p:spPr>
          <a:ln/>
        </p:spPr>
        <p:txBody>
          <a:bodyPr/>
          <a:lstStyle>
            <a:lvl1pPr>
              <a:defRPr/>
            </a:lvl1pPr>
          </a:lstStyle>
          <a:p>
            <a:pPr>
              <a:defRPr/>
            </a:pPr>
            <a:r>
              <a:rPr lang="en-US"/>
              <a:t>Slide </a:t>
            </a:r>
            <a:fld id="{F1257B91-F1D7-4997-BE76-964E60BE555D}" type="slidenum">
              <a:rPr lang="en-US"/>
              <a:pPr>
                <a:defRPr/>
              </a:pPr>
              <a:t>‹#›</a:t>
            </a:fld>
            <a:endParaRPr lang="en-US"/>
          </a:p>
        </p:txBody>
      </p:sp>
    </p:spTree>
    <p:extLst>
      <p:ext uri="{BB962C8B-B14F-4D97-AF65-F5344CB8AC3E}">
        <p14:creationId xmlns:p14="http://schemas.microsoft.com/office/powerpoint/2010/main" val="3521742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Title   </a:t>
            </a:r>
            <a:r>
              <a:rPr lang="en-US" b="1">
                <a:solidFill>
                  <a:srgbClr val="4195D3"/>
                </a:solidFill>
              </a:rPr>
              <a:t>|</a:t>
            </a:r>
            <a:r>
              <a:rPr lang="en-US"/>
              <a:t>   Location</a:t>
            </a:r>
          </a:p>
        </p:txBody>
      </p:sp>
      <p:sp>
        <p:nvSpPr>
          <p:cNvPr id="5" name="Rectangle 8"/>
          <p:cNvSpPr>
            <a:spLocks noGrp="1" noChangeArrowheads="1"/>
          </p:cNvSpPr>
          <p:nvPr>
            <p:ph type="sldNum" sz="quarter" idx="11"/>
          </p:nvPr>
        </p:nvSpPr>
        <p:spPr>
          <a:ln/>
        </p:spPr>
        <p:txBody>
          <a:bodyPr/>
          <a:lstStyle>
            <a:lvl1pPr>
              <a:defRPr/>
            </a:lvl1pPr>
          </a:lstStyle>
          <a:p>
            <a:pPr>
              <a:defRPr/>
            </a:pPr>
            <a:r>
              <a:rPr lang="en-US"/>
              <a:t>Slide </a:t>
            </a:r>
            <a:fld id="{978017F9-2099-4172-BC83-B2B3FA34AD74}" type="slidenum">
              <a:rPr lang="en-US"/>
              <a:pPr>
                <a:defRPr/>
              </a:pPr>
              <a:t>‹#›</a:t>
            </a:fld>
            <a:endParaRPr lang="en-US"/>
          </a:p>
        </p:txBody>
      </p:sp>
    </p:spTree>
    <p:extLst>
      <p:ext uri="{BB962C8B-B14F-4D97-AF65-F5344CB8AC3E}">
        <p14:creationId xmlns:p14="http://schemas.microsoft.com/office/powerpoint/2010/main" val="16918206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Title   </a:t>
            </a:r>
            <a:r>
              <a:rPr lang="en-US" b="1">
                <a:solidFill>
                  <a:srgbClr val="4195D3"/>
                </a:solidFill>
              </a:rPr>
              <a:t>|</a:t>
            </a:r>
            <a:r>
              <a:rPr lang="en-US"/>
              <a:t>   Location</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A8781B0-C242-4566-82EA-088D1C51C48D}" type="slidenum">
              <a:rPr lang="en-US"/>
              <a:pPr>
                <a:defRPr/>
              </a:pPr>
              <a:t>‹#›</a:t>
            </a:fld>
            <a:endParaRPr lang="en-US"/>
          </a:p>
        </p:txBody>
      </p:sp>
    </p:spTree>
    <p:extLst>
      <p:ext uri="{BB962C8B-B14F-4D97-AF65-F5344CB8AC3E}">
        <p14:creationId xmlns:p14="http://schemas.microsoft.com/office/powerpoint/2010/main" val="3671507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Title   </a:t>
            </a:r>
            <a:r>
              <a:rPr lang="en-US" b="1">
                <a:solidFill>
                  <a:srgbClr val="4195D3"/>
                </a:solidFill>
              </a:rPr>
              <a:t>|</a:t>
            </a:r>
            <a:r>
              <a:rPr lang="en-US"/>
              <a:t>   Location</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2C48333-C4B2-423A-A100-CD5B93B3E262}" type="slidenum">
              <a:rPr lang="en-US"/>
              <a:pPr>
                <a:defRPr/>
              </a:pPr>
              <a:t>‹#›</a:t>
            </a:fld>
            <a:endParaRPr lang="en-US"/>
          </a:p>
        </p:txBody>
      </p:sp>
    </p:spTree>
    <p:extLst>
      <p:ext uri="{BB962C8B-B14F-4D97-AF65-F5344CB8AC3E}">
        <p14:creationId xmlns:p14="http://schemas.microsoft.com/office/powerpoint/2010/main" val="12414294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Title   </a:t>
            </a:r>
            <a:r>
              <a:rPr lang="en-US" b="1">
                <a:solidFill>
                  <a:srgbClr val="4195D3"/>
                </a:solidFill>
              </a:rPr>
              <a:t>|</a:t>
            </a:r>
            <a:r>
              <a:rPr lang="en-US"/>
              <a:t>   Location</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94FEE39-953F-43B6-9918-7986662BE884}" type="slidenum">
              <a:rPr lang="en-US"/>
              <a:pPr>
                <a:defRPr/>
              </a:pPr>
              <a:t>‹#›</a:t>
            </a:fld>
            <a:endParaRPr lang="en-US"/>
          </a:p>
        </p:txBody>
      </p:sp>
    </p:spTree>
    <p:extLst>
      <p:ext uri="{BB962C8B-B14F-4D97-AF65-F5344CB8AC3E}">
        <p14:creationId xmlns:p14="http://schemas.microsoft.com/office/powerpoint/2010/main" val="2640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Title   </a:t>
            </a:r>
            <a:r>
              <a:rPr lang="en-US" b="1">
                <a:solidFill>
                  <a:srgbClr val="4195D3"/>
                </a:solidFill>
              </a:rPr>
              <a:t>|</a:t>
            </a:r>
            <a:r>
              <a:rPr lang="en-US"/>
              <a:t>   Location</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09339C9B-6922-4C20-8F17-CB95ECEACA7A}" type="slidenum">
              <a:rPr lang="en-US"/>
              <a:pPr>
                <a:defRPr/>
              </a:pPr>
              <a:t>‹#›</a:t>
            </a:fld>
            <a:endParaRPr lang="en-US"/>
          </a:p>
        </p:txBody>
      </p:sp>
    </p:spTree>
    <p:extLst>
      <p:ext uri="{BB962C8B-B14F-4D97-AF65-F5344CB8AC3E}">
        <p14:creationId xmlns:p14="http://schemas.microsoft.com/office/powerpoint/2010/main" val="20149745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Title   </a:t>
            </a:r>
            <a:r>
              <a:rPr lang="en-US" b="1">
                <a:solidFill>
                  <a:srgbClr val="4195D3"/>
                </a:solidFill>
              </a:rPr>
              <a:t>|</a:t>
            </a:r>
            <a:r>
              <a:rPr lang="en-US"/>
              <a:t>   Location</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27BC766-96FE-4A64-92FB-5402B9D85783}" type="slidenum">
              <a:rPr lang="en-US"/>
              <a:pPr>
                <a:defRPr/>
              </a:pPr>
              <a:t>‹#›</a:t>
            </a:fld>
            <a:endParaRPr lang="en-US"/>
          </a:p>
        </p:txBody>
      </p:sp>
    </p:spTree>
    <p:extLst>
      <p:ext uri="{BB962C8B-B14F-4D97-AF65-F5344CB8AC3E}">
        <p14:creationId xmlns:p14="http://schemas.microsoft.com/office/powerpoint/2010/main" val="25554422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Title   </a:t>
            </a:r>
            <a:r>
              <a:rPr lang="en-US" b="1">
                <a:solidFill>
                  <a:srgbClr val="4195D3"/>
                </a:solidFill>
              </a:rPr>
              <a:t>|</a:t>
            </a:r>
            <a:r>
              <a:rPr lang="en-US"/>
              <a:t>   Location</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058CB592-8F06-4456-A8AA-2B8CBADC9702}" type="slidenum">
              <a:rPr lang="en-US"/>
              <a:pPr>
                <a:defRPr/>
              </a:pPr>
              <a:t>‹#›</a:t>
            </a:fld>
            <a:endParaRPr lang="en-US"/>
          </a:p>
        </p:txBody>
      </p:sp>
    </p:spTree>
    <p:extLst>
      <p:ext uri="{BB962C8B-B14F-4D97-AF65-F5344CB8AC3E}">
        <p14:creationId xmlns:p14="http://schemas.microsoft.com/office/powerpoint/2010/main" val="8890918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Title   </a:t>
            </a:r>
            <a:r>
              <a:rPr lang="en-US" b="1">
                <a:solidFill>
                  <a:srgbClr val="4195D3"/>
                </a:solidFill>
              </a:rPr>
              <a:t>|</a:t>
            </a:r>
            <a:r>
              <a:rPr lang="en-US"/>
              <a:t>   Location</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F6150092-EDE0-4FC3-8734-BBFD2E2A21E3}" type="slidenum">
              <a:rPr lang="en-US"/>
              <a:pPr>
                <a:defRPr/>
              </a:pPr>
              <a:t>‹#›</a:t>
            </a:fld>
            <a:endParaRPr lang="en-US"/>
          </a:p>
        </p:txBody>
      </p:sp>
    </p:spTree>
    <p:extLst>
      <p:ext uri="{BB962C8B-B14F-4D97-AF65-F5344CB8AC3E}">
        <p14:creationId xmlns:p14="http://schemas.microsoft.com/office/powerpoint/2010/main" val="14804074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Title   </a:t>
            </a:r>
            <a:r>
              <a:rPr lang="en-US" b="1">
                <a:solidFill>
                  <a:srgbClr val="4195D3"/>
                </a:solidFill>
              </a:rPr>
              <a:t>|</a:t>
            </a:r>
            <a:r>
              <a:rPr lang="en-US"/>
              <a:t>   Location</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CF40BD73-A002-4947-864C-F558912D1F6B}" type="slidenum">
              <a:rPr lang="en-US"/>
              <a:pPr>
                <a:defRPr/>
              </a:pPr>
              <a:t>‹#›</a:t>
            </a:fld>
            <a:endParaRPr lang="en-US"/>
          </a:p>
        </p:txBody>
      </p:sp>
    </p:spTree>
    <p:extLst>
      <p:ext uri="{BB962C8B-B14F-4D97-AF65-F5344CB8AC3E}">
        <p14:creationId xmlns:p14="http://schemas.microsoft.com/office/powerpoint/2010/main" val="33524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Title   </a:t>
            </a:r>
            <a:r>
              <a:rPr lang="en-US" b="1">
                <a:solidFill>
                  <a:srgbClr val="4195D3"/>
                </a:solidFill>
              </a:rPr>
              <a:t>|</a:t>
            </a:r>
            <a:r>
              <a:rPr lang="en-US"/>
              <a:t>   Location</a:t>
            </a:r>
          </a:p>
        </p:txBody>
      </p:sp>
      <p:sp>
        <p:nvSpPr>
          <p:cNvPr id="5" name="Rectangle 8"/>
          <p:cNvSpPr>
            <a:spLocks noGrp="1" noChangeArrowheads="1"/>
          </p:cNvSpPr>
          <p:nvPr>
            <p:ph type="sldNum" sz="quarter" idx="11"/>
          </p:nvPr>
        </p:nvSpPr>
        <p:spPr>
          <a:ln/>
        </p:spPr>
        <p:txBody>
          <a:bodyPr/>
          <a:lstStyle>
            <a:lvl1pPr>
              <a:defRPr/>
            </a:lvl1pPr>
          </a:lstStyle>
          <a:p>
            <a:pPr>
              <a:defRPr/>
            </a:pPr>
            <a:r>
              <a:rPr lang="en-US"/>
              <a:t>Slide </a:t>
            </a:r>
            <a:fld id="{07309C4B-B1C6-4DC6-B904-412A496D6960}" type="slidenum">
              <a:rPr lang="en-US"/>
              <a:pPr>
                <a:defRPr/>
              </a:pPr>
              <a:t>‹#›</a:t>
            </a:fld>
            <a:endParaRPr lang="en-US"/>
          </a:p>
        </p:txBody>
      </p:sp>
    </p:spTree>
    <p:extLst>
      <p:ext uri="{BB962C8B-B14F-4D97-AF65-F5344CB8AC3E}">
        <p14:creationId xmlns:p14="http://schemas.microsoft.com/office/powerpoint/2010/main" val="23208699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Title   </a:t>
            </a:r>
            <a:r>
              <a:rPr lang="en-US" b="1">
                <a:solidFill>
                  <a:srgbClr val="4195D3"/>
                </a:solidFill>
              </a:rPr>
              <a:t>|</a:t>
            </a:r>
            <a:r>
              <a:rPr lang="en-US"/>
              <a:t>   Location</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A731303C-4ACD-4F33-91E0-055320D6E2E5}" type="slidenum">
              <a:rPr lang="en-US"/>
              <a:pPr>
                <a:defRPr/>
              </a:pPr>
              <a:t>‹#›</a:t>
            </a:fld>
            <a:endParaRPr lang="en-US"/>
          </a:p>
        </p:txBody>
      </p:sp>
    </p:spTree>
    <p:extLst>
      <p:ext uri="{BB962C8B-B14F-4D97-AF65-F5344CB8AC3E}">
        <p14:creationId xmlns:p14="http://schemas.microsoft.com/office/powerpoint/2010/main" val="30716988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Title   </a:t>
            </a:r>
            <a:r>
              <a:rPr lang="en-US" b="1">
                <a:solidFill>
                  <a:srgbClr val="4195D3"/>
                </a:solidFill>
              </a:rPr>
              <a:t>|</a:t>
            </a:r>
            <a:r>
              <a:rPr lang="en-US"/>
              <a:t>   Location</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31060AB6-6971-489E-9C58-52184B17C455}" type="slidenum">
              <a:rPr lang="en-US"/>
              <a:pPr>
                <a:defRPr/>
              </a:pPr>
              <a:t>‹#›</a:t>
            </a:fld>
            <a:endParaRPr lang="en-US"/>
          </a:p>
        </p:txBody>
      </p:sp>
    </p:spTree>
    <p:extLst>
      <p:ext uri="{BB962C8B-B14F-4D97-AF65-F5344CB8AC3E}">
        <p14:creationId xmlns:p14="http://schemas.microsoft.com/office/powerpoint/2010/main" val="16106189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Title   </a:t>
            </a:r>
            <a:r>
              <a:rPr lang="en-US" b="1">
                <a:solidFill>
                  <a:srgbClr val="4195D3"/>
                </a:solidFill>
              </a:rPr>
              <a:t>|</a:t>
            </a:r>
            <a:r>
              <a:rPr lang="en-US"/>
              <a:t>   Location</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92F21D7-001D-4C20-A036-66CD11C2ACA6}" type="slidenum">
              <a:rPr lang="en-US"/>
              <a:pPr>
                <a:defRPr/>
              </a:pPr>
              <a:t>‹#›</a:t>
            </a:fld>
            <a:endParaRPr lang="en-US"/>
          </a:p>
        </p:txBody>
      </p:sp>
    </p:spTree>
    <p:extLst>
      <p:ext uri="{BB962C8B-B14F-4D97-AF65-F5344CB8AC3E}">
        <p14:creationId xmlns:p14="http://schemas.microsoft.com/office/powerpoint/2010/main" val="25873298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ANSI EVSP Roadmap </a:t>
            </a:r>
            <a:r>
              <a:rPr lang="en-US" b="1">
                <a:solidFill>
                  <a:srgbClr val="4195D3"/>
                </a:solidFill>
              </a:rPr>
              <a:t>|</a:t>
            </a:r>
            <a:r>
              <a:rPr lang="en-US"/>
              <a:t>  NHTSA Symposium</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A7B12D-C482-4EFA-BDE5-5113B423E7DD}" type="slidenum">
              <a:rPr lang="en-US"/>
              <a:pPr>
                <a:defRPr/>
              </a:pPr>
              <a:t>‹#›</a:t>
            </a:fld>
            <a:endParaRPr lang="en-US"/>
          </a:p>
        </p:txBody>
      </p:sp>
    </p:spTree>
    <p:extLst>
      <p:ext uri="{BB962C8B-B14F-4D97-AF65-F5344CB8AC3E}">
        <p14:creationId xmlns:p14="http://schemas.microsoft.com/office/powerpoint/2010/main" val="9429067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ANSI EVSP Roadmap </a:t>
            </a:r>
            <a:r>
              <a:rPr lang="en-US" b="1">
                <a:solidFill>
                  <a:srgbClr val="4195D3"/>
                </a:solidFill>
              </a:rPr>
              <a:t>|</a:t>
            </a:r>
            <a:r>
              <a:rPr lang="en-US"/>
              <a:t>  NHTSA Symposium</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680050F-63DA-4A64-8406-85DFF6ABB4A4}" type="slidenum">
              <a:rPr lang="en-US"/>
              <a:pPr>
                <a:defRPr/>
              </a:pPr>
              <a:t>‹#›</a:t>
            </a:fld>
            <a:endParaRPr lang="en-US"/>
          </a:p>
        </p:txBody>
      </p:sp>
    </p:spTree>
    <p:extLst>
      <p:ext uri="{BB962C8B-B14F-4D97-AF65-F5344CB8AC3E}">
        <p14:creationId xmlns:p14="http://schemas.microsoft.com/office/powerpoint/2010/main" val="6798742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ANSI EVSP Roadmap </a:t>
            </a:r>
            <a:r>
              <a:rPr lang="en-US" b="1">
                <a:solidFill>
                  <a:srgbClr val="4195D3"/>
                </a:solidFill>
              </a:rPr>
              <a:t>|</a:t>
            </a:r>
            <a:r>
              <a:rPr lang="en-US"/>
              <a:t>  NHTSA Symposium</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13689540-D71C-4580-BCEB-B060CF4EF9FF}" type="slidenum">
              <a:rPr lang="en-US"/>
              <a:pPr>
                <a:defRPr/>
              </a:pPr>
              <a:t>‹#›</a:t>
            </a:fld>
            <a:endParaRPr lang="en-US"/>
          </a:p>
        </p:txBody>
      </p:sp>
    </p:spTree>
    <p:extLst>
      <p:ext uri="{BB962C8B-B14F-4D97-AF65-F5344CB8AC3E}">
        <p14:creationId xmlns:p14="http://schemas.microsoft.com/office/powerpoint/2010/main" val="8343044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ANSI EVSP Roadmap </a:t>
            </a:r>
            <a:r>
              <a:rPr lang="en-US" b="1">
                <a:solidFill>
                  <a:srgbClr val="4195D3"/>
                </a:solidFill>
              </a:rPr>
              <a:t>|</a:t>
            </a:r>
            <a:r>
              <a:rPr lang="en-US"/>
              <a:t>  NHTSA Symposium</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30A5961B-B2A7-4F64-8234-FE883EDF3225}" type="slidenum">
              <a:rPr lang="en-US"/>
              <a:pPr>
                <a:defRPr/>
              </a:pPr>
              <a:t>‹#›</a:t>
            </a:fld>
            <a:endParaRPr lang="en-US"/>
          </a:p>
        </p:txBody>
      </p:sp>
    </p:spTree>
    <p:extLst>
      <p:ext uri="{BB962C8B-B14F-4D97-AF65-F5344CB8AC3E}">
        <p14:creationId xmlns:p14="http://schemas.microsoft.com/office/powerpoint/2010/main" val="36415460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ANSI EVSP Roadmap </a:t>
            </a:r>
            <a:r>
              <a:rPr lang="en-US" b="1">
                <a:solidFill>
                  <a:srgbClr val="4195D3"/>
                </a:solidFill>
              </a:rPr>
              <a:t>|</a:t>
            </a:r>
            <a:r>
              <a:rPr lang="en-US"/>
              <a:t>  NHTSA Symposium</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544FBC6F-C429-4A6D-8AEC-A13213309446}" type="slidenum">
              <a:rPr lang="en-US"/>
              <a:pPr>
                <a:defRPr/>
              </a:pPr>
              <a:t>‹#›</a:t>
            </a:fld>
            <a:endParaRPr lang="en-US"/>
          </a:p>
        </p:txBody>
      </p:sp>
    </p:spTree>
    <p:extLst>
      <p:ext uri="{BB962C8B-B14F-4D97-AF65-F5344CB8AC3E}">
        <p14:creationId xmlns:p14="http://schemas.microsoft.com/office/powerpoint/2010/main" val="72737876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ANSI EVSP Roadmap </a:t>
            </a:r>
            <a:r>
              <a:rPr lang="en-US" b="1">
                <a:solidFill>
                  <a:srgbClr val="4195D3"/>
                </a:solidFill>
              </a:rPr>
              <a:t>|</a:t>
            </a:r>
            <a:r>
              <a:rPr lang="en-US"/>
              <a:t>  NHTSA Symposium</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43EF1A39-67AE-4D08-8CB8-78E2B4D1F8EA}" type="slidenum">
              <a:rPr lang="en-US"/>
              <a:pPr>
                <a:defRPr/>
              </a:pPr>
              <a:t>‹#›</a:t>
            </a:fld>
            <a:endParaRPr lang="en-US"/>
          </a:p>
        </p:txBody>
      </p:sp>
    </p:spTree>
    <p:extLst>
      <p:ext uri="{BB962C8B-B14F-4D97-AF65-F5344CB8AC3E}">
        <p14:creationId xmlns:p14="http://schemas.microsoft.com/office/powerpoint/2010/main" val="17980651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ANSI EVSP Roadmap </a:t>
            </a:r>
            <a:r>
              <a:rPr lang="en-US" b="1">
                <a:solidFill>
                  <a:srgbClr val="4195D3"/>
                </a:solidFill>
              </a:rPr>
              <a:t>|</a:t>
            </a:r>
            <a:r>
              <a:rPr lang="en-US"/>
              <a:t>  NHTSA Symposium</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56B5AEFA-F72F-4B82-8711-5455ABA58E81}" type="slidenum">
              <a:rPr lang="en-US"/>
              <a:pPr>
                <a:defRPr/>
              </a:pPr>
              <a:t>‹#›</a:t>
            </a:fld>
            <a:endParaRPr lang="en-US"/>
          </a:p>
        </p:txBody>
      </p:sp>
    </p:spTree>
    <p:extLst>
      <p:ext uri="{BB962C8B-B14F-4D97-AF65-F5344CB8AC3E}">
        <p14:creationId xmlns:p14="http://schemas.microsoft.com/office/powerpoint/2010/main" val="98810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Title   </a:t>
            </a:r>
            <a:r>
              <a:rPr lang="en-US" b="1">
                <a:solidFill>
                  <a:srgbClr val="4195D3"/>
                </a:solidFill>
              </a:rPr>
              <a:t>|</a:t>
            </a:r>
            <a:r>
              <a:rPr lang="en-US"/>
              <a:t>   Location</a:t>
            </a:r>
          </a:p>
        </p:txBody>
      </p:sp>
      <p:sp>
        <p:nvSpPr>
          <p:cNvPr id="5" name="Rectangle 8"/>
          <p:cNvSpPr>
            <a:spLocks noGrp="1" noChangeArrowheads="1"/>
          </p:cNvSpPr>
          <p:nvPr>
            <p:ph type="sldNum" sz="quarter" idx="11"/>
          </p:nvPr>
        </p:nvSpPr>
        <p:spPr>
          <a:ln/>
        </p:spPr>
        <p:txBody>
          <a:bodyPr/>
          <a:lstStyle>
            <a:lvl1pPr>
              <a:defRPr/>
            </a:lvl1pPr>
          </a:lstStyle>
          <a:p>
            <a:pPr>
              <a:defRPr/>
            </a:pPr>
            <a:r>
              <a:rPr lang="en-US"/>
              <a:t>Slide </a:t>
            </a:r>
            <a:fld id="{B86170C4-5E99-432F-9F74-8DDCC65D79F0}" type="slidenum">
              <a:rPr lang="en-US"/>
              <a:pPr>
                <a:defRPr/>
              </a:pPr>
              <a:t>‹#›</a:t>
            </a:fld>
            <a:endParaRPr lang="en-US"/>
          </a:p>
        </p:txBody>
      </p:sp>
    </p:spTree>
    <p:extLst>
      <p:ext uri="{BB962C8B-B14F-4D97-AF65-F5344CB8AC3E}">
        <p14:creationId xmlns:p14="http://schemas.microsoft.com/office/powerpoint/2010/main" val="42455522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ANSI EVSP Roadmap </a:t>
            </a:r>
            <a:r>
              <a:rPr lang="en-US" b="1">
                <a:solidFill>
                  <a:srgbClr val="4195D3"/>
                </a:solidFill>
              </a:rPr>
              <a:t>|</a:t>
            </a:r>
            <a:r>
              <a:rPr lang="en-US"/>
              <a:t>  NHTSA Symposium</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19A9C039-0B4A-41EC-9AAC-CAF1BC61916B}" type="slidenum">
              <a:rPr lang="en-US"/>
              <a:pPr>
                <a:defRPr/>
              </a:pPr>
              <a:t>‹#›</a:t>
            </a:fld>
            <a:endParaRPr lang="en-US"/>
          </a:p>
        </p:txBody>
      </p:sp>
    </p:spTree>
    <p:extLst>
      <p:ext uri="{BB962C8B-B14F-4D97-AF65-F5344CB8AC3E}">
        <p14:creationId xmlns:p14="http://schemas.microsoft.com/office/powerpoint/2010/main" val="30727263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ANSI EVSP Roadmap </a:t>
            </a:r>
            <a:r>
              <a:rPr lang="en-US" b="1">
                <a:solidFill>
                  <a:srgbClr val="4195D3"/>
                </a:solidFill>
              </a:rPr>
              <a:t>|</a:t>
            </a:r>
            <a:r>
              <a:rPr lang="en-US"/>
              <a:t>  NHTSA Symposium</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6402AC9A-2696-40B9-8B4B-59A5CD82CF94}" type="slidenum">
              <a:rPr lang="en-US"/>
              <a:pPr>
                <a:defRPr/>
              </a:pPr>
              <a:t>‹#›</a:t>
            </a:fld>
            <a:endParaRPr lang="en-US"/>
          </a:p>
        </p:txBody>
      </p:sp>
    </p:spTree>
    <p:extLst>
      <p:ext uri="{BB962C8B-B14F-4D97-AF65-F5344CB8AC3E}">
        <p14:creationId xmlns:p14="http://schemas.microsoft.com/office/powerpoint/2010/main" val="37023430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ANSI EVSP Roadmap </a:t>
            </a:r>
            <a:r>
              <a:rPr lang="en-US" b="1">
                <a:solidFill>
                  <a:srgbClr val="4195D3"/>
                </a:solidFill>
              </a:rPr>
              <a:t>|</a:t>
            </a:r>
            <a:r>
              <a:rPr lang="en-US"/>
              <a:t>  NHTSA Symposium</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EA709F4-5C90-4625-BE55-8F45BDD3299B}" type="slidenum">
              <a:rPr lang="en-US"/>
              <a:pPr>
                <a:defRPr/>
              </a:pPr>
              <a:t>‹#›</a:t>
            </a:fld>
            <a:endParaRPr lang="en-US"/>
          </a:p>
        </p:txBody>
      </p:sp>
    </p:spTree>
    <p:extLst>
      <p:ext uri="{BB962C8B-B14F-4D97-AF65-F5344CB8AC3E}">
        <p14:creationId xmlns:p14="http://schemas.microsoft.com/office/powerpoint/2010/main" val="42642055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ANSI EVSP Roadmap </a:t>
            </a:r>
            <a:r>
              <a:rPr lang="en-US" b="1">
                <a:solidFill>
                  <a:srgbClr val="4195D3"/>
                </a:solidFill>
              </a:rPr>
              <a:t>|</a:t>
            </a:r>
            <a:r>
              <a:rPr lang="en-US"/>
              <a:t>  NHTSA Symposium</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4791E20C-6F10-4823-A5F1-338DF1371F2F}" type="slidenum">
              <a:rPr lang="en-US"/>
              <a:pPr>
                <a:defRPr/>
              </a:pPr>
              <a:t>‹#›</a:t>
            </a:fld>
            <a:endParaRPr lang="en-US"/>
          </a:p>
        </p:txBody>
      </p:sp>
    </p:spTree>
    <p:extLst>
      <p:ext uri="{BB962C8B-B14F-4D97-AF65-F5344CB8AC3E}">
        <p14:creationId xmlns:p14="http://schemas.microsoft.com/office/powerpoint/2010/main" val="14490765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95300" y="127000"/>
            <a:ext cx="8153400" cy="1117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71500" y="1651000"/>
            <a:ext cx="7962900" cy="4140200"/>
          </a:xfrm>
        </p:spPr>
        <p:txBody>
          <a:bodyPr/>
          <a:lstStyle/>
          <a:p>
            <a:pPr lvl="0"/>
            <a:endParaRPr lang="en-US" noProof="0"/>
          </a:p>
        </p:txBody>
      </p:sp>
    </p:spTree>
    <p:extLst>
      <p:ext uri="{BB962C8B-B14F-4D97-AF65-F5344CB8AC3E}">
        <p14:creationId xmlns:p14="http://schemas.microsoft.com/office/powerpoint/2010/main" val="671365348"/>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60756578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8778096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99819380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284077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07189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Title   </a:t>
            </a:r>
            <a:r>
              <a:rPr lang="en-US" b="1">
                <a:solidFill>
                  <a:srgbClr val="4195D3"/>
                </a:solidFill>
              </a:rPr>
              <a:t>|</a:t>
            </a:r>
            <a:r>
              <a:rPr lang="en-US"/>
              <a:t>   Location</a:t>
            </a:r>
          </a:p>
        </p:txBody>
      </p:sp>
      <p:sp>
        <p:nvSpPr>
          <p:cNvPr id="6" name="Rectangle 8"/>
          <p:cNvSpPr>
            <a:spLocks noGrp="1" noChangeArrowheads="1"/>
          </p:cNvSpPr>
          <p:nvPr>
            <p:ph type="sldNum" sz="quarter" idx="11"/>
          </p:nvPr>
        </p:nvSpPr>
        <p:spPr>
          <a:ln/>
        </p:spPr>
        <p:txBody>
          <a:bodyPr/>
          <a:lstStyle>
            <a:lvl1pPr>
              <a:defRPr/>
            </a:lvl1pPr>
          </a:lstStyle>
          <a:p>
            <a:pPr>
              <a:defRPr/>
            </a:pPr>
            <a:r>
              <a:rPr lang="en-US"/>
              <a:t>Slide </a:t>
            </a:r>
            <a:fld id="{07E2D1E5-1F30-4ED5-AFC1-EBB5A62AA0F6}" type="slidenum">
              <a:rPr lang="en-US"/>
              <a:pPr>
                <a:defRPr/>
              </a:pPr>
              <a:t>‹#›</a:t>
            </a:fld>
            <a:endParaRPr lang="en-US"/>
          </a:p>
        </p:txBody>
      </p:sp>
    </p:spTree>
    <p:extLst>
      <p:ext uri="{BB962C8B-B14F-4D97-AF65-F5344CB8AC3E}">
        <p14:creationId xmlns:p14="http://schemas.microsoft.com/office/powerpoint/2010/main" val="174615678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26278514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235901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0361962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3249092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3679825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8094154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lgn="l">
              <a:defRPr/>
            </a:lvl1pPr>
          </a:lstStyle>
          <a:p>
            <a:pPr>
              <a:defRPr/>
            </a:pPr>
            <a:r>
              <a:rPr lang="en-US"/>
              <a:t>Introduction to ANSI and the U.S. Standardization Process</a:t>
            </a:r>
            <a:endParaRPr lang="en-US" b="1">
              <a:solidFill>
                <a:srgbClr val="4195D3"/>
              </a:solidFill>
            </a:endParaRPr>
          </a:p>
        </p:txBody>
      </p:sp>
      <p:sp>
        <p:nvSpPr>
          <p:cNvPr id="5" name="Slide Number Placeholder 4"/>
          <p:cNvSpPr>
            <a:spLocks noGrp="1"/>
          </p:cNvSpPr>
          <p:nvPr>
            <p:ph type="sldNum" sz="quarter" idx="11"/>
          </p:nvPr>
        </p:nvSpPr>
        <p:spPr/>
        <p:txBody>
          <a:bodyPr/>
          <a:lstStyle>
            <a:lvl1pPr>
              <a:defRPr/>
            </a:lvl1pPr>
          </a:lstStyle>
          <a:p>
            <a:pPr>
              <a:defRPr/>
            </a:pPr>
            <a:r>
              <a:rPr lang="en-US"/>
              <a:t> 2011 ANSI</a:t>
            </a:r>
            <a:br>
              <a:rPr lang="en-US"/>
            </a:br>
            <a:r>
              <a:rPr lang="en-US"/>
              <a:t>Slide </a:t>
            </a:r>
            <a:fld id="{23558EA5-9E36-4DB1-B854-B59D18045770}" type="slidenum">
              <a:rPr lang="en-US"/>
              <a:pPr>
                <a:defRPr/>
              </a:pPr>
              <a:t>‹#›</a:t>
            </a:fld>
            <a:endParaRPr lang="en-US"/>
          </a:p>
        </p:txBody>
      </p:sp>
    </p:spTree>
    <p:extLst>
      <p:ext uri="{BB962C8B-B14F-4D97-AF65-F5344CB8AC3E}">
        <p14:creationId xmlns:p14="http://schemas.microsoft.com/office/powerpoint/2010/main" val="206998932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lgn="l">
              <a:defRPr/>
            </a:lvl1pPr>
          </a:lstStyle>
          <a:p>
            <a:pPr>
              <a:defRPr/>
            </a:pPr>
            <a:r>
              <a:rPr lang="en-US"/>
              <a:t>Introduction to ANSI and the U.S. Standardization Process</a:t>
            </a:r>
            <a:endParaRPr lang="en-US" b="1">
              <a:solidFill>
                <a:srgbClr val="4195D3"/>
              </a:solidFill>
            </a:endParaRPr>
          </a:p>
        </p:txBody>
      </p:sp>
      <p:sp>
        <p:nvSpPr>
          <p:cNvPr id="5" name="Slide Number Placeholder 4"/>
          <p:cNvSpPr>
            <a:spLocks noGrp="1"/>
          </p:cNvSpPr>
          <p:nvPr>
            <p:ph type="sldNum" sz="quarter" idx="11"/>
          </p:nvPr>
        </p:nvSpPr>
        <p:spPr/>
        <p:txBody>
          <a:bodyPr/>
          <a:lstStyle>
            <a:lvl1pPr>
              <a:defRPr/>
            </a:lvl1pPr>
          </a:lstStyle>
          <a:p>
            <a:pPr>
              <a:defRPr/>
            </a:pPr>
            <a:r>
              <a:rPr lang="en-US"/>
              <a:t> 2011 ANSI</a:t>
            </a:r>
            <a:br>
              <a:rPr lang="en-US"/>
            </a:br>
            <a:r>
              <a:rPr lang="en-US"/>
              <a:t>Slide </a:t>
            </a:r>
            <a:fld id="{245C1044-CBD0-4D1B-AE6A-B7075E899651}" type="slidenum">
              <a:rPr lang="en-US"/>
              <a:pPr>
                <a:defRPr/>
              </a:pPr>
              <a:t>‹#›</a:t>
            </a:fld>
            <a:endParaRPr lang="en-US"/>
          </a:p>
        </p:txBody>
      </p:sp>
    </p:spTree>
    <p:extLst>
      <p:ext uri="{BB962C8B-B14F-4D97-AF65-F5344CB8AC3E}">
        <p14:creationId xmlns:p14="http://schemas.microsoft.com/office/powerpoint/2010/main" val="39257698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lgn="l">
              <a:defRPr/>
            </a:lvl1pPr>
          </a:lstStyle>
          <a:p>
            <a:pPr>
              <a:defRPr/>
            </a:pPr>
            <a:r>
              <a:rPr lang="en-US"/>
              <a:t>Introduction to ANSI and the U.S. Standardization Process</a:t>
            </a:r>
            <a:endParaRPr lang="en-US" b="1">
              <a:solidFill>
                <a:srgbClr val="4195D3"/>
              </a:solidFill>
            </a:endParaRPr>
          </a:p>
        </p:txBody>
      </p:sp>
      <p:sp>
        <p:nvSpPr>
          <p:cNvPr id="5" name="Slide Number Placeholder 4"/>
          <p:cNvSpPr>
            <a:spLocks noGrp="1"/>
          </p:cNvSpPr>
          <p:nvPr>
            <p:ph type="sldNum" sz="quarter" idx="11"/>
          </p:nvPr>
        </p:nvSpPr>
        <p:spPr/>
        <p:txBody>
          <a:bodyPr/>
          <a:lstStyle>
            <a:lvl1pPr>
              <a:defRPr/>
            </a:lvl1pPr>
          </a:lstStyle>
          <a:p>
            <a:pPr>
              <a:defRPr/>
            </a:pPr>
            <a:r>
              <a:rPr lang="en-US"/>
              <a:t> 2011 ANSI</a:t>
            </a:r>
            <a:br>
              <a:rPr lang="en-US"/>
            </a:br>
            <a:r>
              <a:rPr lang="en-US"/>
              <a:t>Slide </a:t>
            </a:r>
            <a:fld id="{C828D4A8-B484-46D2-998F-5C503309EB3D}" type="slidenum">
              <a:rPr lang="en-US"/>
              <a:pPr>
                <a:defRPr/>
              </a:pPr>
              <a:t>‹#›</a:t>
            </a:fld>
            <a:endParaRPr lang="en-US"/>
          </a:p>
        </p:txBody>
      </p:sp>
    </p:spTree>
    <p:extLst>
      <p:ext uri="{BB962C8B-B14F-4D97-AF65-F5344CB8AC3E}">
        <p14:creationId xmlns:p14="http://schemas.microsoft.com/office/powerpoint/2010/main" val="162497155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lgn="l">
              <a:defRPr/>
            </a:lvl1pPr>
          </a:lstStyle>
          <a:p>
            <a:pPr>
              <a:defRPr/>
            </a:pPr>
            <a:r>
              <a:rPr lang="en-US"/>
              <a:t>Introduction to ANSI and the U.S. Standardization Process</a:t>
            </a:r>
            <a:endParaRPr lang="en-US" b="1">
              <a:solidFill>
                <a:srgbClr val="4195D3"/>
              </a:solidFill>
            </a:endParaRPr>
          </a:p>
        </p:txBody>
      </p:sp>
      <p:sp>
        <p:nvSpPr>
          <p:cNvPr id="6" name="Slide Number Placeholder 5"/>
          <p:cNvSpPr>
            <a:spLocks noGrp="1"/>
          </p:cNvSpPr>
          <p:nvPr>
            <p:ph type="sldNum" sz="quarter" idx="11"/>
          </p:nvPr>
        </p:nvSpPr>
        <p:spPr/>
        <p:txBody>
          <a:bodyPr/>
          <a:lstStyle>
            <a:lvl1pPr>
              <a:defRPr/>
            </a:lvl1pPr>
          </a:lstStyle>
          <a:p>
            <a:pPr>
              <a:defRPr/>
            </a:pPr>
            <a:r>
              <a:rPr lang="en-US"/>
              <a:t> 2011 ANSI</a:t>
            </a:r>
            <a:br>
              <a:rPr lang="en-US"/>
            </a:br>
            <a:r>
              <a:rPr lang="en-US"/>
              <a:t>Slide </a:t>
            </a:r>
            <a:fld id="{DD80CAD9-03EA-4A8A-B9E8-782EE499C2F7}" type="slidenum">
              <a:rPr lang="en-US"/>
              <a:pPr>
                <a:defRPr/>
              </a:pPr>
              <a:t>‹#›</a:t>
            </a:fld>
            <a:endParaRPr lang="en-US"/>
          </a:p>
        </p:txBody>
      </p:sp>
    </p:spTree>
    <p:extLst>
      <p:ext uri="{BB962C8B-B14F-4D97-AF65-F5344CB8AC3E}">
        <p14:creationId xmlns:p14="http://schemas.microsoft.com/office/powerpoint/2010/main" val="1680793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Title   </a:t>
            </a:r>
            <a:r>
              <a:rPr lang="en-US" b="1">
                <a:solidFill>
                  <a:srgbClr val="4195D3"/>
                </a:solidFill>
              </a:rPr>
              <a:t>|</a:t>
            </a:r>
            <a:r>
              <a:rPr lang="en-US"/>
              <a:t>   Location</a:t>
            </a:r>
          </a:p>
        </p:txBody>
      </p:sp>
      <p:sp>
        <p:nvSpPr>
          <p:cNvPr id="8" name="Rectangle 8"/>
          <p:cNvSpPr>
            <a:spLocks noGrp="1" noChangeArrowheads="1"/>
          </p:cNvSpPr>
          <p:nvPr>
            <p:ph type="sldNum" sz="quarter" idx="11"/>
          </p:nvPr>
        </p:nvSpPr>
        <p:spPr>
          <a:ln/>
        </p:spPr>
        <p:txBody>
          <a:bodyPr/>
          <a:lstStyle>
            <a:lvl1pPr>
              <a:defRPr/>
            </a:lvl1pPr>
          </a:lstStyle>
          <a:p>
            <a:pPr>
              <a:defRPr/>
            </a:pPr>
            <a:r>
              <a:rPr lang="en-US"/>
              <a:t>Slide </a:t>
            </a:r>
            <a:fld id="{2DAFBF87-F6D4-4F0C-962D-0A76FD401D3E}" type="slidenum">
              <a:rPr lang="en-US"/>
              <a:pPr>
                <a:defRPr/>
              </a:pPr>
              <a:t>‹#›</a:t>
            </a:fld>
            <a:endParaRPr lang="en-US"/>
          </a:p>
        </p:txBody>
      </p:sp>
    </p:spTree>
    <p:extLst>
      <p:ext uri="{BB962C8B-B14F-4D97-AF65-F5344CB8AC3E}">
        <p14:creationId xmlns:p14="http://schemas.microsoft.com/office/powerpoint/2010/main" val="26755008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lgn="l">
              <a:defRPr/>
            </a:lvl1pPr>
          </a:lstStyle>
          <a:p>
            <a:pPr>
              <a:defRPr/>
            </a:pPr>
            <a:r>
              <a:rPr lang="en-US"/>
              <a:t>Introduction to ANSI and the U.S. Standardization Process</a:t>
            </a:r>
            <a:endParaRPr lang="en-US" b="1">
              <a:solidFill>
                <a:srgbClr val="4195D3"/>
              </a:solidFill>
            </a:endParaRPr>
          </a:p>
        </p:txBody>
      </p:sp>
      <p:sp>
        <p:nvSpPr>
          <p:cNvPr id="8" name="Slide Number Placeholder 7"/>
          <p:cNvSpPr>
            <a:spLocks noGrp="1"/>
          </p:cNvSpPr>
          <p:nvPr>
            <p:ph type="sldNum" sz="quarter" idx="11"/>
          </p:nvPr>
        </p:nvSpPr>
        <p:spPr/>
        <p:txBody>
          <a:bodyPr/>
          <a:lstStyle>
            <a:lvl1pPr>
              <a:defRPr/>
            </a:lvl1pPr>
          </a:lstStyle>
          <a:p>
            <a:pPr>
              <a:defRPr/>
            </a:pPr>
            <a:r>
              <a:rPr lang="en-US"/>
              <a:t> 2011 ANSI</a:t>
            </a:r>
            <a:br>
              <a:rPr lang="en-US"/>
            </a:br>
            <a:r>
              <a:rPr lang="en-US"/>
              <a:t>Slide </a:t>
            </a:r>
            <a:fld id="{9A1FD122-ADFD-4B7C-9717-91F2917131DA}" type="slidenum">
              <a:rPr lang="en-US"/>
              <a:pPr>
                <a:defRPr/>
              </a:pPr>
              <a:t>‹#›</a:t>
            </a:fld>
            <a:endParaRPr lang="en-US"/>
          </a:p>
        </p:txBody>
      </p:sp>
    </p:spTree>
    <p:extLst>
      <p:ext uri="{BB962C8B-B14F-4D97-AF65-F5344CB8AC3E}">
        <p14:creationId xmlns:p14="http://schemas.microsoft.com/office/powerpoint/2010/main" val="212725075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lgn="l">
              <a:defRPr/>
            </a:lvl1pPr>
          </a:lstStyle>
          <a:p>
            <a:pPr>
              <a:defRPr/>
            </a:pPr>
            <a:r>
              <a:rPr lang="en-US"/>
              <a:t>Introduction to ANSI and the U.S. Standardization Process</a:t>
            </a:r>
            <a:endParaRPr lang="en-US" b="1">
              <a:solidFill>
                <a:srgbClr val="4195D3"/>
              </a:solidFill>
            </a:endParaRPr>
          </a:p>
        </p:txBody>
      </p:sp>
      <p:sp>
        <p:nvSpPr>
          <p:cNvPr id="4" name="Slide Number Placeholder 3"/>
          <p:cNvSpPr>
            <a:spLocks noGrp="1"/>
          </p:cNvSpPr>
          <p:nvPr>
            <p:ph type="sldNum" sz="quarter" idx="11"/>
          </p:nvPr>
        </p:nvSpPr>
        <p:spPr/>
        <p:txBody>
          <a:bodyPr/>
          <a:lstStyle>
            <a:lvl1pPr>
              <a:defRPr/>
            </a:lvl1pPr>
          </a:lstStyle>
          <a:p>
            <a:pPr>
              <a:defRPr/>
            </a:pPr>
            <a:r>
              <a:rPr lang="en-US"/>
              <a:t> 2011 ANSI</a:t>
            </a:r>
            <a:br>
              <a:rPr lang="en-US"/>
            </a:br>
            <a:r>
              <a:rPr lang="en-US"/>
              <a:t>Slide </a:t>
            </a:r>
            <a:fld id="{0A8A3DF2-DDC3-41A0-A9DF-4D44D43AA942}" type="slidenum">
              <a:rPr lang="en-US"/>
              <a:pPr>
                <a:defRPr/>
              </a:pPr>
              <a:t>‹#›</a:t>
            </a:fld>
            <a:endParaRPr lang="en-US"/>
          </a:p>
        </p:txBody>
      </p:sp>
    </p:spTree>
    <p:extLst>
      <p:ext uri="{BB962C8B-B14F-4D97-AF65-F5344CB8AC3E}">
        <p14:creationId xmlns:p14="http://schemas.microsoft.com/office/powerpoint/2010/main" val="240370529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lgn="l">
              <a:defRPr/>
            </a:lvl1pPr>
          </a:lstStyle>
          <a:p>
            <a:pPr>
              <a:defRPr/>
            </a:pPr>
            <a:r>
              <a:rPr lang="en-US"/>
              <a:t>Introduction to ANSI and the U.S. Standardization Process</a:t>
            </a:r>
            <a:endParaRPr lang="en-US" b="1">
              <a:solidFill>
                <a:srgbClr val="4195D3"/>
              </a:solidFill>
            </a:endParaRPr>
          </a:p>
        </p:txBody>
      </p:sp>
      <p:sp>
        <p:nvSpPr>
          <p:cNvPr id="3" name="Slide Number Placeholder 2"/>
          <p:cNvSpPr>
            <a:spLocks noGrp="1"/>
          </p:cNvSpPr>
          <p:nvPr>
            <p:ph type="sldNum" sz="quarter" idx="11"/>
          </p:nvPr>
        </p:nvSpPr>
        <p:spPr/>
        <p:txBody>
          <a:bodyPr/>
          <a:lstStyle>
            <a:lvl1pPr>
              <a:defRPr/>
            </a:lvl1pPr>
          </a:lstStyle>
          <a:p>
            <a:pPr>
              <a:defRPr/>
            </a:pPr>
            <a:r>
              <a:rPr lang="en-US"/>
              <a:t> 2011 ANSI</a:t>
            </a:r>
            <a:br>
              <a:rPr lang="en-US"/>
            </a:br>
            <a:r>
              <a:rPr lang="en-US"/>
              <a:t>Slide </a:t>
            </a:r>
            <a:fld id="{53CAC3DD-BB64-4634-8DFE-BB6CA55B2909}" type="slidenum">
              <a:rPr lang="en-US"/>
              <a:pPr>
                <a:defRPr/>
              </a:pPr>
              <a:t>‹#›</a:t>
            </a:fld>
            <a:endParaRPr lang="en-US"/>
          </a:p>
        </p:txBody>
      </p:sp>
    </p:spTree>
    <p:extLst>
      <p:ext uri="{BB962C8B-B14F-4D97-AF65-F5344CB8AC3E}">
        <p14:creationId xmlns:p14="http://schemas.microsoft.com/office/powerpoint/2010/main" val="109852579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lgn="l">
              <a:defRPr/>
            </a:lvl1pPr>
          </a:lstStyle>
          <a:p>
            <a:pPr>
              <a:defRPr/>
            </a:pPr>
            <a:r>
              <a:rPr lang="en-US"/>
              <a:t>Introduction to ANSI and the U.S. Standardization Process</a:t>
            </a:r>
            <a:endParaRPr lang="en-US" b="1">
              <a:solidFill>
                <a:srgbClr val="4195D3"/>
              </a:solidFill>
            </a:endParaRPr>
          </a:p>
        </p:txBody>
      </p:sp>
      <p:sp>
        <p:nvSpPr>
          <p:cNvPr id="6" name="Slide Number Placeholder 5"/>
          <p:cNvSpPr>
            <a:spLocks noGrp="1"/>
          </p:cNvSpPr>
          <p:nvPr>
            <p:ph type="sldNum" sz="quarter" idx="11"/>
          </p:nvPr>
        </p:nvSpPr>
        <p:spPr/>
        <p:txBody>
          <a:bodyPr/>
          <a:lstStyle>
            <a:lvl1pPr>
              <a:defRPr/>
            </a:lvl1pPr>
          </a:lstStyle>
          <a:p>
            <a:pPr>
              <a:defRPr/>
            </a:pPr>
            <a:r>
              <a:rPr lang="en-US"/>
              <a:t> 2011 ANSI</a:t>
            </a:r>
            <a:br>
              <a:rPr lang="en-US"/>
            </a:br>
            <a:r>
              <a:rPr lang="en-US"/>
              <a:t>Slide </a:t>
            </a:r>
            <a:fld id="{1CA5FB19-5B3B-4580-B5E1-6729D2C440FF}" type="slidenum">
              <a:rPr lang="en-US"/>
              <a:pPr>
                <a:defRPr/>
              </a:pPr>
              <a:t>‹#›</a:t>
            </a:fld>
            <a:endParaRPr lang="en-US"/>
          </a:p>
        </p:txBody>
      </p:sp>
    </p:spTree>
    <p:extLst>
      <p:ext uri="{BB962C8B-B14F-4D97-AF65-F5344CB8AC3E}">
        <p14:creationId xmlns:p14="http://schemas.microsoft.com/office/powerpoint/2010/main" val="291487563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lgn="l">
              <a:defRPr/>
            </a:lvl1pPr>
          </a:lstStyle>
          <a:p>
            <a:pPr>
              <a:defRPr/>
            </a:pPr>
            <a:r>
              <a:rPr lang="en-US"/>
              <a:t>Introduction to ANSI and the U.S. Standardization Process</a:t>
            </a:r>
            <a:endParaRPr lang="en-US" b="1">
              <a:solidFill>
                <a:srgbClr val="4195D3"/>
              </a:solidFill>
            </a:endParaRPr>
          </a:p>
        </p:txBody>
      </p:sp>
      <p:sp>
        <p:nvSpPr>
          <p:cNvPr id="6" name="Slide Number Placeholder 5"/>
          <p:cNvSpPr>
            <a:spLocks noGrp="1"/>
          </p:cNvSpPr>
          <p:nvPr>
            <p:ph type="sldNum" sz="quarter" idx="11"/>
          </p:nvPr>
        </p:nvSpPr>
        <p:spPr/>
        <p:txBody>
          <a:bodyPr/>
          <a:lstStyle>
            <a:lvl1pPr>
              <a:defRPr/>
            </a:lvl1pPr>
          </a:lstStyle>
          <a:p>
            <a:pPr>
              <a:defRPr/>
            </a:pPr>
            <a:r>
              <a:rPr lang="en-US"/>
              <a:t> 2011 ANSI</a:t>
            </a:r>
            <a:br>
              <a:rPr lang="en-US"/>
            </a:br>
            <a:r>
              <a:rPr lang="en-US"/>
              <a:t>Slide </a:t>
            </a:r>
            <a:fld id="{5870CD15-D4D5-4DF2-ABB4-FF26D9C82E51}" type="slidenum">
              <a:rPr lang="en-US"/>
              <a:pPr>
                <a:defRPr/>
              </a:pPr>
              <a:t>‹#›</a:t>
            </a:fld>
            <a:endParaRPr lang="en-US"/>
          </a:p>
        </p:txBody>
      </p:sp>
    </p:spTree>
    <p:extLst>
      <p:ext uri="{BB962C8B-B14F-4D97-AF65-F5344CB8AC3E}">
        <p14:creationId xmlns:p14="http://schemas.microsoft.com/office/powerpoint/2010/main" val="322579465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lgn="l">
              <a:defRPr/>
            </a:lvl1pPr>
          </a:lstStyle>
          <a:p>
            <a:pPr>
              <a:defRPr/>
            </a:pPr>
            <a:r>
              <a:rPr lang="en-US"/>
              <a:t>Introduction to ANSI and the U.S. Standardization Process</a:t>
            </a:r>
            <a:endParaRPr lang="en-US" b="1">
              <a:solidFill>
                <a:srgbClr val="4195D3"/>
              </a:solidFill>
            </a:endParaRPr>
          </a:p>
        </p:txBody>
      </p:sp>
      <p:sp>
        <p:nvSpPr>
          <p:cNvPr id="5" name="Slide Number Placeholder 4"/>
          <p:cNvSpPr>
            <a:spLocks noGrp="1"/>
          </p:cNvSpPr>
          <p:nvPr>
            <p:ph type="sldNum" sz="quarter" idx="11"/>
          </p:nvPr>
        </p:nvSpPr>
        <p:spPr/>
        <p:txBody>
          <a:bodyPr/>
          <a:lstStyle>
            <a:lvl1pPr>
              <a:defRPr/>
            </a:lvl1pPr>
          </a:lstStyle>
          <a:p>
            <a:pPr>
              <a:defRPr/>
            </a:pPr>
            <a:r>
              <a:rPr lang="en-US"/>
              <a:t> 2011 ANSI</a:t>
            </a:r>
            <a:br>
              <a:rPr lang="en-US"/>
            </a:br>
            <a:r>
              <a:rPr lang="en-US"/>
              <a:t>Slide </a:t>
            </a:r>
            <a:fld id="{A4C4E0A2-70FE-4132-95BE-867AEC91DD5A}" type="slidenum">
              <a:rPr lang="en-US"/>
              <a:pPr>
                <a:defRPr/>
              </a:pPr>
              <a:t>‹#›</a:t>
            </a:fld>
            <a:endParaRPr lang="en-US"/>
          </a:p>
        </p:txBody>
      </p:sp>
    </p:spTree>
    <p:extLst>
      <p:ext uri="{BB962C8B-B14F-4D97-AF65-F5344CB8AC3E}">
        <p14:creationId xmlns:p14="http://schemas.microsoft.com/office/powerpoint/2010/main" val="5279959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lgn="l">
              <a:defRPr/>
            </a:lvl1pPr>
          </a:lstStyle>
          <a:p>
            <a:pPr>
              <a:defRPr/>
            </a:pPr>
            <a:r>
              <a:rPr lang="en-US"/>
              <a:t>Introduction to ANSI and the U.S. Standardization Process</a:t>
            </a:r>
            <a:endParaRPr lang="en-US" b="1">
              <a:solidFill>
                <a:srgbClr val="4195D3"/>
              </a:solidFill>
            </a:endParaRPr>
          </a:p>
        </p:txBody>
      </p:sp>
      <p:sp>
        <p:nvSpPr>
          <p:cNvPr id="5" name="Slide Number Placeholder 4"/>
          <p:cNvSpPr>
            <a:spLocks noGrp="1"/>
          </p:cNvSpPr>
          <p:nvPr>
            <p:ph type="sldNum" sz="quarter" idx="11"/>
          </p:nvPr>
        </p:nvSpPr>
        <p:spPr/>
        <p:txBody>
          <a:bodyPr/>
          <a:lstStyle>
            <a:lvl1pPr>
              <a:defRPr/>
            </a:lvl1pPr>
          </a:lstStyle>
          <a:p>
            <a:pPr>
              <a:defRPr/>
            </a:pPr>
            <a:r>
              <a:rPr lang="en-US"/>
              <a:t> 2011 ANSI</a:t>
            </a:r>
            <a:br>
              <a:rPr lang="en-US"/>
            </a:br>
            <a:r>
              <a:rPr lang="en-US"/>
              <a:t>Slide </a:t>
            </a:r>
            <a:fld id="{D0CB6CF0-1E80-4926-A06E-B4CC5AD682C3}" type="slidenum">
              <a:rPr lang="en-US"/>
              <a:pPr>
                <a:defRPr/>
              </a:pPr>
              <a:t>‹#›</a:t>
            </a:fld>
            <a:endParaRPr lang="en-US"/>
          </a:p>
        </p:txBody>
      </p:sp>
    </p:spTree>
    <p:extLst>
      <p:ext uri="{BB962C8B-B14F-4D97-AF65-F5344CB8AC3E}">
        <p14:creationId xmlns:p14="http://schemas.microsoft.com/office/powerpoint/2010/main" val="3780669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Title   </a:t>
            </a:r>
            <a:r>
              <a:rPr lang="en-US" b="1">
                <a:solidFill>
                  <a:srgbClr val="4195D3"/>
                </a:solidFill>
              </a:rPr>
              <a:t>|</a:t>
            </a:r>
            <a:r>
              <a:rPr lang="en-US"/>
              <a:t>   Location</a:t>
            </a:r>
          </a:p>
        </p:txBody>
      </p:sp>
      <p:sp>
        <p:nvSpPr>
          <p:cNvPr id="4" name="Rectangle 8"/>
          <p:cNvSpPr>
            <a:spLocks noGrp="1" noChangeArrowheads="1"/>
          </p:cNvSpPr>
          <p:nvPr>
            <p:ph type="sldNum" sz="quarter" idx="11"/>
          </p:nvPr>
        </p:nvSpPr>
        <p:spPr>
          <a:ln/>
        </p:spPr>
        <p:txBody>
          <a:bodyPr/>
          <a:lstStyle>
            <a:lvl1pPr>
              <a:defRPr/>
            </a:lvl1pPr>
          </a:lstStyle>
          <a:p>
            <a:pPr>
              <a:defRPr/>
            </a:pPr>
            <a:r>
              <a:rPr lang="en-US"/>
              <a:t>Slide </a:t>
            </a:r>
            <a:fld id="{0936F48D-C9DA-4C78-BA52-405257800199}" type="slidenum">
              <a:rPr lang="en-US"/>
              <a:pPr>
                <a:defRPr/>
              </a:pPr>
              <a:t>‹#›</a:t>
            </a:fld>
            <a:endParaRPr lang="en-US"/>
          </a:p>
        </p:txBody>
      </p:sp>
    </p:spTree>
    <p:extLst>
      <p:ext uri="{BB962C8B-B14F-4D97-AF65-F5344CB8AC3E}">
        <p14:creationId xmlns:p14="http://schemas.microsoft.com/office/powerpoint/2010/main" val="2944946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Title   </a:t>
            </a:r>
            <a:r>
              <a:rPr lang="en-US" b="1">
                <a:solidFill>
                  <a:srgbClr val="4195D3"/>
                </a:solidFill>
              </a:rPr>
              <a:t>|</a:t>
            </a:r>
            <a:r>
              <a:rPr lang="en-US"/>
              <a:t>   Location</a:t>
            </a:r>
          </a:p>
        </p:txBody>
      </p:sp>
      <p:sp>
        <p:nvSpPr>
          <p:cNvPr id="3" name="Rectangle 8"/>
          <p:cNvSpPr>
            <a:spLocks noGrp="1" noChangeArrowheads="1"/>
          </p:cNvSpPr>
          <p:nvPr>
            <p:ph type="sldNum" sz="quarter" idx="11"/>
          </p:nvPr>
        </p:nvSpPr>
        <p:spPr>
          <a:ln/>
        </p:spPr>
        <p:txBody>
          <a:bodyPr/>
          <a:lstStyle>
            <a:lvl1pPr>
              <a:defRPr/>
            </a:lvl1pPr>
          </a:lstStyle>
          <a:p>
            <a:pPr>
              <a:defRPr/>
            </a:pPr>
            <a:r>
              <a:rPr lang="en-US"/>
              <a:t>Slide </a:t>
            </a:r>
            <a:fld id="{6B895D71-C8EC-4A3C-8E7D-F592E4CA93CF}" type="slidenum">
              <a:rPr lang="en-US"/>
              <a:pPr>
                <a:defRPr/>
              </a:pPr>
              <a:t>‹#›</a:t>
            </a:fld>
            <a:endParaRPr lang="en-US"/>
          </a:p>
        </p:txBody>
      </p:sp>
    </p:spTree>
    <p:extLst>
      <p:ext uri="{BB962C8B-B14F-4D97-AF65-F5344CB8AC3E}">
        <p14:creationId xmlns:p14="http://schemas.microsoft.com/office/powerpoint/2010/main" val="2108249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Title   </a:t>
            </a:r>
            <a:r>
              <a:rPr lang="en-US" b="1">
                <a:solidFill>
                  <a:srgbClr val="4195D3"/>
                </a:solidFill>
              </a:rPr>
              <a:t>|</a:t>
            </a:r>
            <a:r>
              <a:rPr lang="en-US"/>
              <a:t>   Location</a:t>
            </a:r>
          </a:p>
        </p:txBody>
      </p:sp>
      <p:sp>
        <p:nvSpPr>
          <p:cNvPr id="6" name="Rectangle 8"/>
          <p:cNvSpPr>
            <a:spLocks noGrp="1" noChangeArrowheads="1"/>
          </p:cNvSpPr>
          <p:nvPr>
            <p:ph type="sldNum" sz="quarter" idx="11"/>
          </p:nvPr>
        </p:nvSpPr>
        <p:spPr>
          <a:ln/>
        </p:spPr>
        <p:txBody>
          <a:bodyPr/>
          <a:lstStyle>
            <a:lvl1pPr>
              <a:defRPr/>
            </a:lvl1pPr>
          </a:lstStyle>
          <a:p>
            <a:pPr>
              <a:defRPr/>
            </a:pPr>
            <a:r>
              <a:rPr lang="en-US"/>
              <a:t>Slide </a:t>
            </a:r>
            <a:fld id="{89576A0E-B481-4173-B57E-D3FF56688C02}" type="slidenum">
              <a:rPr lang="en-US"/>
              <a:pPr>
                <a:defRPr/>
              </a:pPr>
              <a:t>‹#›</a:t>
            </a:fld>
            <a:endParaRPr lang="en-US"/>
          </a:p>
        </p:txBody>
      </p:sp>
    </p:spTree>
    <p:extLst>
      <p:ext uri="{BB962C8B-B14F-4D97-AF65-F5344CB8AC3E}">
        <p14:creationId xmlns:p14="http://schemas.microsoft.com/office/powerpoint/2010/main" val="185309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Title   </a:t>
            </a:r>
            <a:r>
              <a:rPr lang="en-US" b="1">
                <a:solidFill>
                  <a:srgbClr val="4195D3"/>
                </a:solidFill>
              </a:rPr>
              <a:t>|</a:t>
            </a:r>
            <a:r>
              <a:rPr lang="en-US"/>
              <a:t>   Location</a:t>
            </a:r>
          </a:p>
        </p:txBody>
      </p:sp>
      <p:sp>
        <p:nvSpPr>
          <p:cNvPr id="6" name="Rectangle 8"/>
          <p:cNvSpPr>
            <a:spLocks noGrp="1" noChangeArrowheads="1"/>
          </p:cNvSpPr>
          <p:nvPr>
            <p:ph type="sldNum" sz="quarter" idx="11"/>
          </p:nvPr>
        </p:nvSpPr>
        <p:spPr>
          <a:ln/>
        </p:spPr>
        <p:txBody>
          <a:bodyPr/>
          <a:lstStyle>
            <a:lvl1pPr>
              <a:defRPr/>
            </a:lvl1pPr>
          </a:lstStyle>
          <a:p>
            <a:pPr>
              <a:defRPr/>
            </a:pPr>
            <a:r>
              <a:rPr lang="en-US"/>
              <a:t>Slide </a:t>
            </a:r>
            <a:fld id="{66F9716D-7B69-4BBB-B6F7-E774B9716624}" type="slidenum">
              <a:rPr lang="en-US"/>
              <a:pPr>
                <a:defRPr/>
              </a:pPr>
              <a:t>‹#›</a:t>
            </a:fld>
            <a:endParaRPr lang="en-US"/>
          </a:p>
        </p:txBody>
      </p:sp>
    </p:spTree>
    <p:extLst>
      <p:ext uri="{BB962C8B-B14F-4D97-AF65-F5344CB8AC3E}">
        <p14:creationId xmlns:p14="http://schemas.microsoft.com/office/powerpoint/2010/main" val="2488523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5.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4.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6.jpe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4.jpe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slide_imagex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9" name="Rectangle 5"/>
          <p:cNvSpPr>
            <a:spLocks noGrp="1" noChangeArrowheads="1"/>
          </p:cNvSpPr>
          <p:nvPr>
            <p:ph type="ftr" sz="quarter" idx="3"/>
          </p:nvPr>
        </p:nvSpPr>
        <p:spPr bwMode="auto">
          <a:xfrm>
            <a:off x="1905000" y="6384925"/>
            <a:ext cx="5638800" cy="2444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900">
                <a:latin typeface="+mn-lt"/>
              </a:defRPr>
            </a:lvl1pPr>
          </a:lstStyle>
          <a:p>
            <a:pPr>
              <a:defRPr/>
            </a:pPr>
            <a:r>
              <a:rPr lang="en-US"/>
              <a:t>Title   </a:t>
            </a:r>
            <a:r>
              <a:rPr lang="en-US" b="1">
                <a:solidFill>
                  <a:srgbClr val="4195D3"/>
                </a:solidFill>
              </a:rPr>
              <a:t>|</a:t>
            </a:r>
            <a:r>
              <a:rPr lang="en-US"/>
              <a:t>   Location</a:t>
            </a:r>
          </a:p>
        </p:txBody>
      </p:sp>
      <p:sp>
        <p:nvSpPr>
          <p:cNvPr id="1032" name="Rectangle 8"/>
          <p:cNvSpPr>
            <a:spLocks noGrp="1" noChangeArrowheads="1"/>
          </p:cNvSpPr>
          <p:nvPr>
            <p:ph type="sldNum" sz="quarter" idx="4"/>
          </p:nvPr>
        </p:nvSpPr>
        <p:spPr bwMode="auto">
          <a:xfrm>
            <a:off x="7696200" y="6400800"/>
            <a:ext cx="990600" cy="3048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900">
                <a:latin typeface="+mn-lt"/>
              </a:defRPr>
            </a:lvl1pPr>
          </a:lstStyle>
          <a:p>
            <a:pPr>
              <a:defRPr/>
            </a:pPr>
            <a:r>
              <a:rPr lang="en-US"/>
              <a:t>Slide </a:t>
            </a:r>
            <a:fld id="{D1184FFF-AD7D-4BAD-A873-9E4999F9065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23"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hf hdr="0" dt="0"/>
  <p:txStyles>
    <p:titleStyle>
      <a:lvl1pPr algn="l" rtl="0" eaLnBrk="0" fontAlgn="base" hangingPunct="0">
        <a:spcBef>
          <a:spcPct val="0"/>
        </a:spcBef>
        <a:spcAft>
          <a:spcPct val="0"/>
        </a:spcAft>
        <a:defRPr sz="2800" b="1">
          <a:solidFill>
            <a:srgbClr val="4195D3"/>
          </a:solidFill>
          <a:latin typeface="+mj-lt"/>
          <a:ea typeface="+mj-ea"/>
          <a:cs typeface="+mj-cs"/>
        </a:defRPr>
      </a:lvl1pPr>
      <a:lvl2pPr algn="l" rtl="0" eaLnBrk="0" fontAlgn="base" hangingPunct="0">
        <a:spcBef>
          <a:spcPct val="0"/>
        </a:spcBef>
        <a:spcAft>
          <a:spcPct val="0"/>
        </a:spcAft>
        <a:defRPr sz="2800" b="1">
          <a:solidFill>
            <a:srgbClr val="4195D3"/>
          </a:solidFill>
          <a:latin typeface="Trebuchet MS" pitchFamily="34" charset="0"/>
        </a:defRPr>
      </a:lvl2pPr>
      <a:lvl3pPr algn="l" rtl="0" eaLnBrk="0" fontAlgn="base" hangingPunct="0">
        <a:spcBef>
          <a:spcPct val="0"/>
        </a:spcBef>
        <a:spcAft>
          <a:spcPct val="0"/>
        </a:spcAft>
        <a:defRPr sz="2800" b="1">
          <a:solidFill>
            <a:srgbClr val="4195D3"/>
          </a:solidFill>
          <a:latin typeface="Trebuchet MS" pitchFamily="34" charset="0"/>
        </a:defRPr>
      </a:lvl3pPr>
      <a:lvl4pPr algn="l" rtl="0" eaLnBrk="0" fontAlgn="base" hangingPunct="0">
        <a:spcBef>
          <a:spcPct val="0"/>
        </a:spcBef>
        <a:spcAft>
          <a:spcPct val="0"/>
        </a:spcAft>
        <a:defRPr sz="2800" b="1">
          <a:solidFill>
            <a:srgbClr val="4195D3"/>
          </a:solidFill>
          <a:latin typeface="Trebuchet MS" pitchFamily="34" charset="0"/>
        </a:defRPr>
      </a:lvl4pPr>
      <a:lvl5pPr algn="l" rtl="0" eaLnBrk="0" fontAlgn="base" hangingPunct="0">
        <a:spcBef>
          <a:spcPct val="0"/>
        </a:spcBef>
        <a:spcAft>
          <a:spcPct val="0"/>
        </a:spcAft>
        <a:defRPr sz="2800" b="1">
          <a:solidFill>
            <a:srgbClr val="4195D3"/>
          </a:solidFill>
          <a:latin typeface="Trebuchet MS" pitchFamily="34" charset="0"/>
        </a:defRPr>
      </a:lvl5pPr>
      <a:lvl6pPr marL="457200" algn="l" rtl="0" fontAlgn="base">
        <a:spcBef>
          <a:spcPct val="0"/>
        </a:spcBef>
        <a:spcAft>
          <a:spcPct val="0"/>
        </a:spcAft>
        <a:defRPr sz="2800" b="1">
          <a:solidFill>
            <a:srgbClr val="4195D3"/>
          </a:solidFill>
          <a:latin typeface="Trebuchet MS" pitchFamily="34" charset="0"/>
        </a:defRPr>
      </a:lvl6pPr>
      <a:lvl7pPr marL="914400" algn="l" rtl="0" fontAlgn="base">
        <a:spcBef>
          <a:spcPct val="0"/>
        </a:spcBef>
        <a:spcAft>
          <a:spcPct val="0"/>
        </a:spcAft>
        <a:defRPr sz="2800" b="1">
          <a:solidFill>
            <a:srgbClr val="4195D3"/>
          </a:solidFill>
          <a:latin typeface="Trebuchet MS" pitchFamily="34" charset="0"/>
        </a:defRPr>
      </a:lvl7pPr>
      <a:lvl8pPr marL="1371600" algn="l" rtl="0" fontAlgn="base">
        <a:spcBef>
          <a:spcPct val="0"/>
        </a:spcBef>
        <a:spcAft>
          <a:spcPct val="0"/>
        </a:spcAft>
        <a:defRPr sz="2800" b="1">
          <a:solidFill>
            <a:srgbClr val="4195D3"/>
          </a:solidFill>
          <a:latin typeface="Trebuchet MS" pitchFamily="34" charset="0"/>
        </a:defRPr>
      </a:lvl8pPr>
      <a:lvl9pPr marL="1828800" algn="l" rtl="0" fontAlgn="base">
        <a:spcBef>
          <a:spcPct val="0"/>
        </a:spcBef>
        <a:spcAft>
          <a:spcPct val="0"/>
        </a:spcAft>
        <a:defRPr sz="2800" b="1">
          <a:solidFill>
            <a:srgbClr val="4195D3"/>
          </a:solidFill>
          <a:latin typeface="Trebuchet MS" pitchFamily="34" charset="0"/>
        </a:defRPr>
      </a:lvl9pPr>
    </p:titleStyle>
    <p:bodyStyle>
      <a:lvl1pPr marL="342900" indent="-342900" algn="l" rtl="0" eaLnBrk="0" fontAlgn="base" hangingPunct="0">
        <a:lnSpc>
          <a:spcPct val="115000"/>
        </a:lnSpc>
        <a:spcBef>
          <a:spcPct val="25000"/>
        </a:spcBef>
        <a:spcAft>
          <a:spcPct val="0"/>
        </a:spcAft>
        <a:buClr>
          <a:srgbClr val="4195D3"/>
        </a:buClr>
        <a:buSzPct val="75000"/>
        <a:buFont typeface="Wingdings" pitchFamily="2" charset="2"/>
        <a:buChar char="n"/>
        <a:defRPr sz="2400">
          <a:solidFill>
            <a:schemeClr val="tx1"/>
          </a:solidFill>
          <a:latin typeface="+mn-lt"/>
          <a:ea typeface="+mn-ea"/>
          <a:cs typeface="+mn-cs"/>
        </a:defRPr>
      </a:lvl1pPr>
      <a:lvl2pPr marL="742950" indent="-285750" algn="l" rtl="0" eaLnBrk="0" fontAlgn="base" hangingPunct="0">
        <a:lnSpc>
          <a:spcPct val="115000"/>
        </a:lnSpc>
        <a:spcBef>
          <a:spcPct val="25000"/>
        </a:spcBef>
        <a:spcAft>
          <a:spcPct val="0"/>
        </a:spcAft>
        <a:buClr>
          <a:srgbClr val="4195D3"/>
        </a:buClr>
        <a:buFont typeface="Symbol" pitchFamily="18" charset="2"/>
        <a:buChar char="-"/>
        <a:defRPr sz="2200">
          <a:solidFill>
            <a:schemeClr val="tx1"/>
          </a:solidFill>
          <a:latin typeface="+mn-lt"/>
        </a:defRPr>
      </a:lvl2pPr>
      <a:lvl3pPr marL="1143000" indent="-228600" algn="l" rtl="0" eaLnBrk="0" fontAlgn="base" hangingPunct="0">
        <a:lnSpc>
          <a:spcPct val="115000"/>
        </a:lnSpc>
        <a:spcBef>
          <a:spcPct val="25000"/>
        </a:spcBef>
        <a:spcAft>
          <a:spcPct val="0"/>
        </a:spcAft>
        <a:buClr>
          <a:srgbClr val="4195D3"/>
        </a:buClr>
        <a:buSzPct val="80000"/>
        <a:buFont typeface="Wingdings" pitchFamily="2" charset="2"/>
        <a:buChar char="§"/>
        <a:defRPr sz="2000">
          <a:solidFill>
            <a:schemeClr val="tx1"/>
          </a:solidFill>
          <a:latin typeface="+mn-lt"/>
        </a:defRPr>
      </a:lvl3pPr>
      <a:lvl4pPr marL="1600200" indent="-228600" algn="l" rtl="0" eaLnBrk="0" fontAlgn="base" hangingPunct="0">
        <a:spcBef>
          <a:spcPct val="20000"/>
        </a:spcBef>
        <a:spcAft>
          <a:spcPct val="0"/>
        </a:spcAft>
        <a:buClr>
          <a:srgbClr val="4195D3"/>
        </a:buClr>
        <a:buSzPct val="80000"/>
        <a:buChar char="•"/>
        <a:defRPr sz="2600">
          <a:solidFill>
            <a:schemeClr val="tx1"/>
          </a:solidFill>
          <a:latin typeface="Calibri" pitchFamily="34" charset="0"/>
        </a:defRPr>
      </a:lvl4pPr>
      <a:lvl5pPr marL="2057400" indent="-228600" algn="l" rtl="0" eaLnBrk="0" fontAlgn="base" hangingPunct="0">
        <a:spcBef>
          <a:spcPct val="20000"/>
        </a:spcBef>
        <a:spcAft>
          <a:spcPct val="0"/>
        </a:spcAft>
        <a:buClr>
          <a:srgbClr val="4195D3"/>
        </a:buClr>
        <a:buSzPct val="80000"/>
        <a:buChar char="•"/>
        <a:defRPr sz="2600">
          <a:solidFill>
            <a:schemeClr val="tx1"/>
          </a:solidFill>
          <a:latin typeface="Calibri" pitchFamily="34" charset="0"/>
        </a:defRPr>
      </a:lvl5pPr>
      <a:lvl6pPr marL="2514600" indent="-228600" algn="l" rtl="0" fontAlgn="base">
        <a:spcBef>
          <a:spcPct val="20000"/>
        </a:spcBef>
        <a:spcAft>
          <a:spcPct val="0"/>
        </a:spcAft>
        <a:buClr>
          <a:srgbClr val="4195D3"/>
        </a:buClr>
        <a:buSzPct val="80000"/>
        <a:buChar char="•"/>
        <a:defRPr sz="2600">
          <a:solidFill>
            <a:schemeClr val="tx1"/>
          </a:solidFill>
          <a:latin typeface="Calibri" pitchFamily="34" charset="0"/>
        </a:defRPr>
      </a:lvl6pPr>
      <a:lvl7pPr marL="2971800" indent="-228600" algn="l" rtl="0" fontAlgn="base">
        <a:spcBef>
          <a:spcPct val="20000"/>
        </a:spcBef>
        <a:spcAft>
          <a:spcPct val="0"/>
        </a:spcAft>
        <a:buClr>
          <a:srgbClr val="4195D3"/>
        </a:buClr>
        <a:buSzPct val="80000"/>
        <a:buChar char="•"/>
        <a:defRPr sz="2600">
          <a:solidFill>
            <a:schemeClr val="tx1"/>
          </a:solidFill>
          <a:latin typeface="Calibri" pitchFamily="34" charset="0"/>
        </a:defRPr>
      </a:lvl7pPr>
      <a:lvl8pPr marL="3429000" indent="-228600" algn="l" rtl="0" fontAlgn="base">
        <a:spcBef>
          <a:spcPct val="20000"/>
        </a:spcBef>
        <a:spcAft>
          <a:spcPct val="0"/>
        </a:spcAft>
        <a:buClr>
          <a:srgbClr val="4195D3"/>
        </a:buClr>
        <a:buSzPct val="80000"/>
        <a:buChar char="•"/>
        <a:defRPr sz="2600">
          <a:solidFill>
            <a:schemeClr val="tx1"/>
          </a:solidFill>
          <a:latin typeface="Calibri" pitchFamily="34" charset="0"/>
        </a:defRPr>
      </a:lvl8pPr>
      <a:lvl9pPr marL="3886200" indent="-228600" algn="l" rtl="0" fontAlgn="base">
        <a:spcBef>
          <a:spcPct val="20000"/>
        </a:spcBef>
        <a:spcAft>
          <a:spcPct val="0"/>
        </a:spcAft>
        <a:buClr>
          <a:srgbClr val="4195D3"/>
        </a:buClr>
        <a:buSzPct val="80000"/>
        <a:buChar char="•"/>
        <a:defRPr sz="2600">
          <a:solidFill>
            <a:schemeClr val="tx1"/>
          </a:solidFill>
          <a:latin typeface="Calibri"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7" descr="slide_imagex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Rectangle 4"/>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24581" name="Rectangle 5"/>
          <p:cNvSpPr>
            <a:spLocks noGrp="1" noChangeArrowheads="1"/>
          </p:cNvSpPr>
          <p:nvPr>
            <p:ph type="ftr" sz="quarter" idx="3"/>
          </p:nvPr>
        </p:nvSpPr>
        <p:spPr bwMode="auto">
          <a:xfrm>
            <a:off x="1905000" y="6384925"/>
            <a:ext cx="5638800" cy="2444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900">
                <a:latin typeface="+mn-lt"/>
              </a:defRPr>
            </a:lvl1pPr>
          </a:lstStyle>
          <a:p>
            <a:pPr>
              <a:defRPr/>
            </a:pPr>
            <a:r>
              <a:rPr lang="en-US"/>
              <a:t>Title   </a:t>
            </a:r>
            <a:r>
              <a:rPr lang="en-US" b="1">
                <a:solidFill>
                  <a:srgbClr val="4195D3"/>
                </a:solidFill>
              </a:rPr>
              <a:t>|</a:t>
            </a:r>
            <a:r>
              <a:rPr lang="en-US"/>
              <a:t>   Location</a:t>
            </a:r>
          </a:p>
        </p:txBody>
      </p:sp>
      <p:sp>
        <p:nvSpPr>
          <p:cNvPr id="24582" name="Rectangle 6"/>
          <p:cNvSpPr>
            <a:spLocks noGrp="1" noChangeArrowheads="1"/>
          </p:cNvSpPr>
          <p:nvPr>
            <p:ph type="sldNum" sz="quarter" idx="4"/>
          </p:nvPr>
        </p:nvSpPr>
        <p:spPr bwMode="auto">
          <a:xfrm>
            <a:off x="7696200" y="6400800"/>
            <a:ext cx="990600" cy="3048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900">
                <a:latin typeface="+mn-lt"/>
              </a:defRPr>
            </a:lvl1pPr>
          </a:lstStyle>
          <a:p>
            <a:pPr>
              <a:defRPr/>
            </a:pPr>
            <a:r>
              <a:rPr lang="en-US"/>
              <a:t>Slide </a:t>
            </a:r>
            <a:fld id="{E5ACD6B7-6180-4BC3-839A-856E7B4BC6B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hf hdr="0" dt="0"/>
  <p:txStyles>
    <p:titleStyle>
      <a:lvl1pPr algn="l" rtl="0" eaLnBrk="0" fontAlgn="base" hangingPunct="0">
        <a:spcBef>
          <a:spcPct val="0"/>
        </a:spcBef>
        <a:spcAft>
          <a:spcPct val="0"/>
        </a:spcAft>
        <a:defRPr sz="2800" b="1">
          <a:solidFill>
            <a:srgbClr val="4195D3"/>
          </a:solidFill>
          <a:latin typeface="+mj-lt"/>
          <a:ea typeface="+mj-ea"/>
          <a:cs typeface="+mj-cs"/>
        </a:defRPr>
      </a:lvl1pPr>
      <a:lvl2pPr algn="l" rtl="0" eaLnBrk="0" fontAlgn="base" hangingPunct="0">
        <a:spcBef>
          <a:spcPct val="0"/>
        </a:spcBef>
        <a:spcAft>
          <a:spcPct val="0"/>
        </a:spcAft>
        <a:defRPr sz="2800" b="1">
          <a:solidFill>
            <a:srgbClr val="4195D3"/>
          </a:solidFill>
          <a:latin typeface="Trebuchet MS" pitchFamily="34" charset="0"/>
        </a:defRPr>
      </a:lvl2pPr>
      <a:lvl3pPr algn="l" rtl="0" eaLnBrk="0" fontAlgn="base" hangingPunct="0">
        <a:spcBef>
          <a:spcPct val="0"/>
        </a:spcBef>
        <a:spcAft>
          <a:spcPct val="0"/>
        </a:spcAft>
        <a:defRPr sz="2800" b="1">
          <a:solidFill>
            <a:srgbClr val="4195D3"/>
          </a:solidFill>
          <a:latin typeface="Trebuchet MS" pitchFamily="34" charset="0"/>
        </a:defRPr>
      </a:lvl3pPr>
      <a:lvl4pPr algn="l" rtl="0" eaLnBrk="0" fontAlgn="base" hangingPunct="0">
        <a:spcBef>
          <a:spcPct val="0"/>
        </a:spcBef>
        <a:spcAft>
          <a:spcPct val="0"/>
        </a:spcAft>
        <a:defRPr sz="2800" b="1">
          <a:solidFill>
            <a:srgbClr val="4195D3"/>
          </a:solidFill>
          <a:latin typeface="Trebuchet MS" pitchFamily="34" charset="0"/>
        </a:defRPr>
      </a:lvl4pPr>
      <a:lvl5pPr algn="l" rtl="0" eaLnBrk="0" fontAlgn="base" hangingPunct="0">
        <a:spcBef>
          <a:spcPct val="0"/>
        </a:spcBef>
        <a:spcAft>
          <a:spcPct val="0"/>
        </a:spcAft>
        <a:defRPr sz="2800" b="1">
          <a:solidFill>
            <a:srgbClr val="4195D3"/>
          </a:solidFill>
          <a:latin typeface="Trebuchet MS" pitchFamily="34" charset="0"/>
        </a:defRPr>
      </a:lvl5pPr>
      <a:lvl6pPr marL="457200" algn="l" rtl="0" fontAlgn="base">
        <a:spcBef>
          <a:spcPct val="0"/>
        </a:spcBef>
        <a:spcAft>
          <a:spcPct val="0"/>
        </a:spcAft>
        <a:defRPr sz="2800" b="1">
          <a:solidFill>
            <a:srgbClr val="4195D3"/>
          </a:solidFill>
          <a:latin typeface="Trebuchet MS" pitchFamily="34" charset="0"/>
        </a:defRPr>
      </a:lvl6pPr>
      <a:lvl7pPr marL="914400" algn="l" rtl="0" fontAlgn="base">
        <a:spcBef>
          <a:spcPct val="0"/>
        </a:spcBef>
        <a:spcAft>
          <a:spcPct val="0"/>
        </a:spcAft>
        <a:defRPr sz="2800" b="1">
          <a:solidFill>
            <a:srgbClr val="4195D3"/>
          </a:solidFill>
          <a:latin typeface="Trebuchet MS" pitchFamily="34" charset="0"/>
        </a:defRPr>
      </a:lvl7pPr>
      <a:lvl8pPr marL="1371600" algn="l" rtl="0" fontAlgn="base">
        <a:spcBef>
          <a:spcPct val="0"/>
        </a:spcBef>
        <a:spcAft>
          <a:spcPct val="0"/>
        </a:spcAft>
        <a:defRPr sz="2800" b="1">
          <a:solidFill>
            <a:srgbClr val="4195D3"/>
          </a:solidFill>
          <a:latin typeface="Trebuchet MS" pitchFamily="34" charset="0"/>
        </a:defRPr>
      </a:lvl8pPr>
      <a:lvl9pPr marL="1828800" algn="l" rtl="0" fontAlgn="base">
        <a:spcBef>
          <a:spcPct val="0"/>
        </a:spcBef>
        <a:spcAft>
          <a:spcPct val="0"/>
        </a:spcAft>
        <a:defRPr sz="2800" b="1">
          <a:solidFill>
            <a:srgbClr val="4195D3"/>
          </a:solidFill>
          <a:latin typeface="Trebuchet MS" pitchFamily="34" charset="0"/>
        </a:defRPr>
      </a:lvl9pPr>
    </p:titleStyle>
    <p:bodyStyle>
      <a:lvl1pPr marL="342900" indent="-342900" algn="l" rtl="0" eaLnBrk="0" fontAlgn="base" hangingPunct="0">
        <a:lnSpc>
          <a:spcPct val="115000"/>
        </a:lnSpc>
        <a:spcBef>
          <a:spcPct val="25000"/>
        </a:spcBef>
        <a:spcAft>
          <a:spcPct val="0"/>
        </a:spcAft>
        <a:buClr>
          <a:srgbClr val="4195D3"/>
        </a:buClr>
        <a:buSzPct val="75000"/>
        <a:buFont typeface="Wingdings" pitchFamily="2" charset="2"/>
        <a:buChar char="n"/>
        <a:defRPr sz="2400">
          <a:solidFill>
            <a:schemeClr val="tx1"/>
          </a:solidFill>
          <a:latin typeface="+mn-lt"/>
          <a:ea typeface="+mn-ea"/>
          <a:cs typeface="+mn-cs"/>
        </a:defRPr>
      </a:lvl1pPr>
      <a:lvl2pPr marL="742950" indent="-285750" algn="l" rtl="0" eaLnBrk="0" fontAlgn="base" hangingPunct="0">
        <a:lnSpc>
          <a:spcPct val="115000"/>
        </a:lnSpc>
        <a:spcBef>
          <a:spcPct val="25000"/>
        </a:spcBef>
        <a:spcAft>
          <a:spcPct val="0"/>
        </a:spcAft>
        <a:buClr>
          <a:srgbClr val="4195D3"/>
        </a:buClr>
        <a:buFont typeface="Symbol" pitchFamily="18" charset="2"/>
        <a:buChar char="-"/>
        <a:defRPr sz="2200">
          <a:solidFill>
            <a:schemeClr val="tx1"/>
          </a:solidFill>
          <a:latin typeface="+mn-lt"/>
        </a:defRPr>
      </a:lvl2pPr>
      <a:lvl3pPr marL="1143000" indent="-228600" algn="l" rtl="0" eaLnBrk="0" fontAlgn="base" hangingPunct="0">
        <a:lnSpc>
          <a:spcPct val="115000"/>
        </a:lnSpc>
        <a:spcBef>
          <a:spcPct val="25000"/>
        </a:spcBef>
        <a:spcAft>
          <a:spcPct val="0"/>
        </a:spcAft>
        <a:buClr>
          <a:srgbClr val="4195D3"/>
        </a:buClr>
        <a:buSzPct val="80000"/>
        <a:buFont typeface="Wingdings" pitchFamily="2" charset="2"/>
        <a:buChar char="§"/>
        <a:defRPr sz="2000">
          <a:solidFill>
            <a:schemeClr val="tx1"/>
          </a:solidFill>
          <a:latin typeface="+mn-lt"/>
        </a:defRPr>
      </a:lvl3pPr>
      <a:lvl4pPr marL="1600200" indent="-228600" algn="l" rtl="0" eaLnBrk="0" fontAlgn="base" hangingPunct="0">
        <a:spcBef>
          <a:spcPct val="20000"/>
        </a:spcBef>
        <a:spcAft>
          <a:spcPct val="0"/>
        </a:spcAft>
        <a:buClr>
          <a:srgbClr val="4195D3"/>
        </a:buClr>
        <a:buSzPct val="80000"/>
        <a:buChar char="•"/>
        <a:defRPr sz="2600">
          <a:solidFill>
            <a:schemeClr val="tx1"/>
          </a:solidFill>
          <a:latin typeface="Calibri" pitchFamily="34" charset="0"/>
        </a:defRPr>
      </a:lvl4pPr>
      <a:lvl5pPr marL="2057400" indent="-228600" algn="l" rtl="0" eaLnBrk="0" fontAlgn="base" hangingPunct="0">
        <a:spcBef>
          <a:spcPct val="20000"/>
        </a:spcBef>
        <a:spcAft>
          <a:spcPct val="0"/>
        </a:spcAft>
        <a:buClr>
          <a:srgbClr val="4195D3"/>
        </a:buClr>
        <a:buSzPct val="80000"/>
        <a:buChar char="•"/>
        <a:defRPr sz="2600">
          <a:solidFill>
            <a:schemeClr val="tx1"/>
          </a:solidFill>
          <a:latin typeface="Calibri" pitchFamily="34" charset="0"/>
        </a:defRPr>
      </a:lvl5pPr>
      <a:lvl6pPr marL="2514600" indent="-228600" algn="l" rtl="0" fontAlgn="base">
        <a:spcBef>
          <a:spcPct val="20000"/>
        </a:spcBef>
        <a:spcAft>
          <a:spcPct val="0"/>
        </a:spcAft>
        <a:buClr>
          <a:srgbClr val="4195D3"/>
        </a:buClr>
        <a:buSzPct val="80000"/>
        <a:buChar char="•"/>
        <a:defRPr sz="2600">
          <a:solidFill>
            <a:schemeClr val="tx1"/>
          </a:solidFill>
          <a:latin typeface="Calibri" pitchFamily="34" charset="0"/>
        </a:defRPr>
      </a:lvl6pPr>
      <a:lvl7pPr marL="2971800" indent="-228600" algn="l" rtl="0" fontAlgn="base">
        <a:spcBef>
          <a:spcPct val="20000"/>
        </a:spcBef>
        <a:spcAft>
          <a:spcPct val="0"/>
        </a:spcAft>
        <a:buClr>
          <a:srgbClr val="4195D3"/>
        </a:buClr>
        <a:buSzPct val="80000"/>
        <a:buChar char="•"/>
        <a:defRPr sz="2600">
          <a:solidFill>
            <a:schemeClr val="tx1"/>
          </a:solidFill>
          <a:latin typeface="Calibri" pitchFamily="34" charset="0"/>
        </a:defRPr>
      </a:lvl7pPr>
      <a:lvl8pPr marL="3429000" indent="-228600" algn="l" rtl="0" fontAlgn="base">
        <a:spcBef>
          <a:spcPct val="20000"/>
        </a:spcBef>
        <a:spcAft>
          <a:spcPct val="0"/>
        </a:spcAft>
        <a:buClr>
          <a:srgbClr val="4195D3"/>
        </a:buClr>
        <a:buSzPct val="80000"/>
        <a:buChar char="•"/>
        <a:defRPr sz="2600">
          <a:solidFill>
            <a:schemeClr val="tx1"/>
          </a:solidFill>
          <a:latin typeface="Calibri" pitchFamily="34" charset="0"/>
        </a:defRPr>
      </a:lvl8pPr>
      <a:lvl9pPr marL="3886200" indent="-228600" algn="l" rtl="0" fontAlgn="base">
        <a:spcBef>
          <a:spcPct val="20000"/>
        </a:spcBef>
        <a:spcAft>
          <a:spcPct val="0"/>
        </a:spcAft>
        <a:buClr>
          <a:srgbClr val="4195D3"/>
        </a:buClr>
        <a:buSzPct val="80000"/>
        <a:buChar char="•"/>
        <a:defRPr sz="2600">
          <a:solidFill>
            <a:schemeClr val="tx1"/>
          </a:solidFill>
          <a:latin typeface="Calibri"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7" descr="slide_imagex4"/>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6" name="Rectangle 4"/>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26629" name="Rectangle 5"/>
          <p:cNvSpPr>
            <a:spLocks noGrp="1" noChangeArrowheads="1"/>
          </p:cNvSpPr>
          <p:nvPr>
            <p:ph type="ftr" sz="quarter" idx="3"/>
          </p:nvPr>
        </p:nvSpPr>
        <p:spPr bwMode="auto">
          <a:xfrm>
            <a:off x="1905000" y="6400800"/>
            <a:ext cx="5638800" cy="2444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900" smtClean="0">
                <a:latin typeface="Trebuchet MS" pitchFamily="34" charset="0"/>
              </a:defRPr>
            </a:lvl1pPr>
          </a:lstStyle>
          <a:p>
            <a:pPr>
              <a:defRPr/>
            </a:pPr>
            <a:r>
              <a:rPr lang="en-US"/>
              <a:t>ANSI EVSP Roadmap </a:t>
            </a:r>
            <a:r>
              <a:rPr lang="en-US" b="1">
                <a:solidFill>
                  <a:srgbClr val="4195D3"/>
                </a:solidFill>
              </a:rPr>
              <a:t>|</a:t>
            </a:r>
            <a:r>
              <a:rPr lang="en-US"/>
              <a:t>  NHTSA Symposium</a:t>
            </a:r>
          </a:p>
        </p:txBody>
      </p:sp>
      <p:sp>
        <p:nvSpPr>
          <p:cNvPr id="26630" name="Rectangle 6"/>
          <p:cNvSpPr>
            <a:spLocks noGrp="1" noChangeArrowheads="1"/>
          </p:cNvSpPr>
          <p:nvPr>
            <p:ph type="sldNum" sz="quarter" idx="4"/>
          </p:nvPr>
        </p:nvSpPr>
        <p:spPr bwMode="auto">
          <a:xfrm>
            <a:off x="7696200" y="6324600"/>
            <a:ext cx="990600" cy="3048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900">
                <a:latin typeface="+mn-lt"/>
              </a:defRPr>
            </a:lvl1pPr>
          </a:lstStyle>
          <a:p>
            <a:pPr>
              <a:defRPr/>
            </a:pPr>
            <a:r>
              <a:rPr lang="en-US"/>
              <a:t>Slide </a:t>
            </a:r>
            <a:fld id="{903F6047-3376-4BEC-ACF8-CC5DA541F27D}" type="slidenum">
              <a:rPr lang="en-US"/>
              <a:pPr>
                <a:defRPr/>
              </a:pPr>
              <a:t>‹#›</a:t>
            </a:fld>
            <a:endParaRPr lang="en-US"/>
          </a:p>
        </p:txBody>
      </p:sp>
      <p:pic>
        <p:nvPicPr>
          <p:cNvPr id="3079" name="Picture 1"/>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467600" y="304800"/>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 id="2147483824" r:id="rId12"/>
  </p:sldLayoutIdLst>
  <p:timing>
    <p:tnLst>
      <p:par>
        <p:cTn id="1" dur="indefinite" restart="never" nodeType="tmRoot"/>
      </p:par>
    </p:tnLst>
  </p:timing>
  <p:hf hdr="0" dt="0"/>
  <p:txStyles>
    <p:titleStyle>
      <a:lvl1pPr algn="l" rtl="0" eaLnBrk="0" fontAlgn="base" hangingPunct="0">
        <a:spcBef>
          <a:spcPct val="0"/>
        </a:spcBef>
        <a:spcAft>
          <a:spcPct val="0"/>
        </a:spcAft>
        <a:defRPr sz="2800" b="1">
          <a:solidFill>
            <a:srgbClr val="4195D3"/>
          </a:solidFill>
          <a:latin typeface="+mj-lt"/>
          <a:ea typeface="+mj-ea"/>
          <a:cs typeface="+mj-cs"/>
        </a:defRPr>
      </a:lvl1pPr>
      <a:lvl2pPr algn="l" rtl="0" eaLnBrk="0" fontAlgn="base" hangingPunct="0">
        <a:spcBef>
          <a:spcPct val="0"/>
        </a:spcBef>
        <a:spcAft>
          <a:spcPct val="0"/>
        </a:spcAft>
        <a:defRPr sz="2800" b="1">
          <a:solidFill>
            <a:srgbClr val="4195D3"/>
          </a:solidFill>
          <a:latin typeface="Trebuchet MS" pitchFamily="34" charset="0"/>
        </a:defRPr>
      </a:lvl2pPr>
      <a:lvl3pPr algn="l" rtl="0" eaLnBrk="0" fontAlgn="base" hangingPunct="0">
        <a:spcBef>
          <a:spcPct val="0"/>
        </a:spcBef>
        <a:spcAft>
          <a:spcPct val="0"/>
        </a:spcAft>
        <a:defRPr sz="2800" b="1">
          <a:solidFill>
            <a:srgbClr val="4195D3"/>
          </a:solidFill>
          <a:latin typeface="Trebuchet MS" pitchFamily="34" charset="0"/>
        </a:defRPr>
      </a:lvl3pPr>
      <a:lvl4pPr algn="l" rtl="0" eaLnBrk="0" fontAlgn="base" hangingPunct="0">
        <a:spcBef>
          <a:spcPct val="0"/>
        </a:spcBef>
        <a:spcAft>
          <a:spcPct val="0"/>
        </a:spcAft>
        <a:defRPr sz="2800" b="1">
          <a:solidFill>
            <a:srgbClr val="4195D3"/>
          </a:solidFill>
          <a:latin typeface="Trebuchet MS" pitchFamily="34" charset="0"/>
        </a:defRPr>
      </a:lvl4pPr>
      <a:lvl5pPr algn="l" rtl="0" eaLnBrk="0" fontAlgn="base" hangingPunct="0">
        <a:spcBef>
          <a:spcPct val="0"/>
        </a:spcBef>
        <a:spcAft>
          <a:spcPct val="0"/>
        </a:spcAft>
        <a:defRPr sz="2800" b="1">
          <a:solidFill>
            <a:srgbClr val="4195D3"/>
          </a:solidFill>
          <a:latin typeface="Trebuchet MS" pitchFamily="34" charset="0"/>
        </a:defRPr>
      </a:lvl5pPr>
      <a:lvl6pPr marL="457200" algn="l" rtl="0" fontAlgn="base">
        <a:spcBef>
          <a:spcPct val="0"/>
        </a:spcBef>
        <a:spcAft>
          <a:spcPct val="0"/>
        </a:spcAft>
        <a:defRPr sz="2800" b="1">
          <a:solidFill>
            <a:srgbClr val="4195D3"/>
          </a:solidFill>
          <a:latin typeface="Trebuchet MS" pitchFamily="34" charset="0"/>
        </a:defRPr>
      </a:lvl6pPr>
      <a:lvl7pPr marL="914400" algn="l" rtl="0" fontAlgn="base">
        <a:spcBef>
          <a:spcPct val="0"/>
        </a:spcBef>
        <a:spcAft>
          <a:spcPct val="0"/>
        </a:spcAft>
        <a:defRPr sz="2800" b="1">
          <a:solidFill>
            <a:srgbClr val="4195D3"/>
          </a:solidFill>
          <a:latin typeface="Trebuchet MS" pitchFamily="34" charset="0"/>
        </a:defRPr>
      </a:lvl7pPr>
      <a:lvl8pPr marL="1371600" algn="l" rtl="0" fontAlgn="base">
        <a:spcBef>
          <a:spcPct val="0"/>
        </a:spcBef>
        <a:spcAft>
          <a:spcPct val="0"/>
        </a:spcAft>
        <a:defRPr sz="2800" b="1">
          <a:solidFill>
            <a:srgbClr val="4195D3"/>
          </a:solidFill>
          <a:latin typeface="Trebuchet MS" pitchFamily="34" charset="0"/>
        </a:defRPr>
      </a:lvl8pPr>
      <a:lvl9pPr marL="1828800" algn="l" rtl="0" fontAlgn="base">
        <a:spcBef>
          <a:spcPct val="0"/>
        </a:spcBef>
        <a:spcAft>
          <a:spcPct val="0"/>
        </a:spcAft>
        <a:defRPr sz="2800" b="1">
          <a:solidFill>
            <a:srgbClr val="4195D3"/>
          </a:solidFill>
          <a:latin typeface="Trebuchet MS" pitchFamily="34" charset="0"/>
        </a:defRPr>
      </a:lvl9pPr>
    </p:titleStyle>
    <p:bodyStyle>
      <a:lvl1pPr marL="342900" indent="-342900" algn="l" rtl="0" eaLnBrk="0" fontAlgn="base" hangingPunct="0">
        <a:lnSpc>
          <a:spcPct val="115000"/>
        </a:lnSpc>
        <a:spcBef>
          <a:spcPct val="25000"/>
        </a:spcBef>
        <a:spcAft>
          <a:spcPct val="0"/>
        </a:spcAft>
        <a:buClr>
          <a:srgbClr val="4195D3"/>
        </a:buClr>
        <a:buSzPct val="75000"/>
        <a:buFont typeface="Wingdings" pitchFamily="2" charset="2"/>
        <a:buChar char="n"/>
        <a:defRPr sz="2400">
          <a:solidFill>
            <a:schemeClr val="tx1"/>
          </a:solidFill>
          <a:latin typeface="+mn-lt"/>
          <a:ea typeface="+mn-ea"/>
          <a:cs typeface="+mn-cs"/>
        </a:defRPr>
      </a:lvl1pPr>
      <a:lvl2pPr marL="742950" indent="-285750" algn="l" rtl="0" eaLnBrk="0" fontAlgn="base" hangingPunct="0">
        <a:lnSpc>
          <a:spcPct val="115000"/>
        </a:lnSpc>
        <a:spcBef>
          <a:spcPct val="25000"/>
        </a:spcBef>
        <a:spcAft>
          <a:spcPct val="0"/>
        </a:spcAft>
        <a:buClr>
          <a:srgbClr val="4195D3"/>
        </a:buClr>
        <a:buFont typeface="Symbol" pitchFamily="18" charset="2"/>
        <a:buChar char="-"/>
        <a:defRPr sz="2200">
          <a:solidFill>
            <a:schemeClr val="tx1"/>
          </a:solidFill>
          <a:latin typeface="+mn-lt"/>
        </a:defRPr>
      </a:lvl2pPr>
      <a:lvl3pPr marL="1143000" indent="-228600" algn="l" rtl="0" eaLnBrk="0" fontAlgn="base" hangingPunct="0">
        <a:lnSpc>
          <a:spcPct val="115000"/>
        </a:lnSpc>
        <a:spcBef>
          <a:spcPct val="25000"/>
        </a:spcBef>
        <a:spcAft>
          <a:spcPct val="0"/>
        </a:spcAft>
        <a:buClr>
          <a:srgbClr val="4195D3"/>
        </a:buClr>
        <a:buSzPct val="80000"/>
        <a:buFont typeface="Wingdings" pitchFamily="2" charset="2"/>
        <a:buChar char="§"/>
        <a:defRPr sz="2000">
          <a:solidFill>
            <a:schemeClr val="tx1"/>
          </a:solidFill>
          <a:latin typeface="+mn-lt"/>
        </a:defRPr>
      </a:lvl3pPr>
      <a:lvl4pPr marL="1600200" indent="-228600" algn="l" rtl="0" eaLnBrk="0" fontAlgn="base" hangingPunct="0">
        <a:spcBef>
          <a:spcPct val="20000"/>
        </a:spcBef>
        <a:spcAft>
          <a:spcPct val="0"/>
        </a:spcAft>
        <a:buClr>
          <a:srgbClr val="4195D3"/>
        </a:buClr>
        <a:buSzPct val="80000"/>
        <a:buChar char="•"/>
        <a:defRPr sz="2600">
          <a:solidFill>
            <a:schemeClr val="tx1"/>
          </a:solidFill>
          <a:latin typeface="Calibri" pitchFamily="34" charset="0"/>
        </a:defRPr>
      </a:lvl4pPr>
      <a:lvl5pPr marL="2057400" indent="-228600" algn="l" rtl="0" eaLnBrk="0" fontAlgn="base" hangingPunct="0">
        <a:spcBef>
          <a:spcPct val="20000"/>
        </a:spcBef>
        <a:spcAft>
          <a:spcPct val="0"/>
        </a:spcAft>
        <a:buClr>
          <a:srgbClr val="4195D3"/>
        </a:buClr>
        <a:buSzPct val="80000"/>
        <a:buChar char="•"/>
        <a:defRPr sz="2600">
          <a:solidFill>
            <a:schemeClr val="tx1"/>
          </a:solidFill>
          <a:latin typeface="Calibri" pitchFamily="34" charset="0"/>
        </a:defRPr>
      </a:lvl5pPr>
      <a:lvl6pPr marL="2514600" indent="-228600" algn="l" rtl="0" fontAlgn="base">
        <a:spcBef>
          <a:spcPct val="20000"/>
        </a:spcBef>
        <a:spcAft>
          <a:spcPct val="0"/>
        </a:spcAft>
        <a:buClr>
          <a:srgbClr val="4195D3"/>
        </a:buClr>
        <a:buSzPct val="80000"/>
        <a:buChar char="•"/>
        <a:defRPr sz="2600">
          <a:solidFill>
            <a:schemeClr val="tx1"/>
          </a:solidFill>
          <a:latin typeface="Calibri" pitchFamily="34" charset="0"/>
        </a:defRPr>
      </a:lvl6pPr>
      <a:lvl7pPr marL="2971800" indent="-228600" algn="l" rtl="0" fontAlgn="base">
        <a:spcBef>
          <a:spcPct val="20000"/>
        </a:spcBef>
        <a:spcAft>
          <a:spcPct val="0"/>
        </a:spcAft>
        <a:buClr>
          <a:srgbClr val="4195D3"/>
        </a:buClr>
        <a:buSzPct val="80000"/>
        <a:buChar char="•"/>
        <a:defRPr sz="2600">
          <a:solidFill>
            <a:schemeClr val="tx1"/>
          </a:solidFill>
          <a:latin typeface="Calibri" pitchFamily="34" charset="0"/>
        </a:defRPr>
      </a:lvl7pPr>
      <a:lvl8pPr marL="3429000" indent="-228600" algn="l" rtl="0" fontAlgn="base">
        <a:spcBef>
          <a:spcPct val="20000"/>
        </a:spcBef>
        <a:spcAft>
          <a:spcPct val="0"/>
        </a:spcAft>
        <a:buClr>
          <a:srgbClr val="4195D3"/>
        </a:buClr>
        <a:buSzPct val="80000"/>
        <a:buChar char="•"/>
        <a:defRPr sz="2600">
          <a:solidFill>
            <a:schemeClr val="tx1"/>
          </a:solidFill>
          <a:latin typeface="Calibri" pitchFamily="34" charset="0"/>
        </a:defRPr>
      </a:lvl8pPr>
      <a:lvl9pPr marL="3886200" indent="-228600" algn="l" rtl="0" fontAlgn="base">
        <a:spcBef>
          <a:spcPct val="20000"/>
        </a:spcBef>
        <a:spcAft>
          <a:spcPct val="0"/>
        </a:spcAft>
        <a:buClr>
          <a:srgbClr val="4195D3"/>
        </a:buClr>
        <a:buSzPct val="80000"/>
        <a:buChar char="•"/>
        <a:defRPr sz="2600">
          <a:solidFill>
            <a:schemeClr val="tx1"/>
          </a:solidFill>
          <a:latin typeface="Calibri"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Picture 13" descr="slide_imagex5"/>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4"/>
          <p:cNvSpPr>
            <a:spLocks noChangeArrowheads="1"/>
          </p:cNvSpPr>
          <p:nvPr userDrawn="1"/>
        </p:nvSpPr>
        <p:spPr bwMode="auto">
          <a:xfrm>
            <a:off x="3733800" y="1744663"/>
            <a:ext cx="5081588" cy="458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2000" b="1">
                <a:solidFill>
                  <a:schemeClr val="bg1"/>
                </a:solidFill>
                <a:latin typeface="Trebuchet MS" pitchFamily="34" charset="0"/>
                <a:ea typeface="MS PGothic" pitchFamily="34" charset="-128"/>
              </a:rPr>
              <a:t>American National Standards Institute</a:t>
            </a:r>
            <a:br>
              <a:rPr lang="en-US" sz="2000" b="1">
                <a:solidFill>
                  <a:schemeClr val="bg1"/>
                </a:solidFill>
                <a:latin typeface="Trebuchet MS" pitchFamily="34" charset="0"/>
                <a:ea typeface="MS PGothic" pitchFamily="34" charset="-128"/>
              </a:rPr>
            </a:br>
            <a:endParaRPr lang="en-US" sz="2000" b="1">
              <a:solidFill>
                <a:schemeClr val="bg1"/>
              </a:solidFill>
              <a:latin typeface="Trebuchet MS" pitchFamily="34" charset="0"/>
              <a:ea typeface="MS PGothic" pitchFamily="34" charset="-128"/>
            </a:endParaRPr>
          </a:p>
          <a:p>
            <a:pPr eaLnBrk="0" hangingPunct="0">
              <a:lnSpc>
                <a:spcPct val="125000"/>
              </a:lnSpc>
            </a:pPr>
            <a:r>
              <a:rPr lang="en-US" b="1">
                <a:solidFill>
                  <a:schemeClr val="bg1"/>
                </a:solidFill>
                <a:latin typeface="Trebuchet MS" pitchFamily="34" charset="0"/>
                <a:ea typeface="MS PGothic" pitchFamily="34" charset="-128"/>
              </a:rPr>
              <a:t>Headquarters</a:t>
            </a:r>
            <a:r>
              <a:rPr lang="en-US">
                <a:solidFill>
                  <a:schemeClr val="bg1"/>
                </a:solidFill>
                <a:latin typeface="Trebuchet MS" pitchFamily="34" charset="0"/>
                <a:ea typeface="MS PGothic" pitchFamily="34" charset="-128"/>
              </a:rPr>
              <a:t>		</a:t>
            </a:r>
            <a:r>
              <a:rPr lang="en-US" b="1">
                <a:solidFill>
                  <a:schemeClr val="bg1"/>
                </a:solidFill>
                <a:latin typeface="Trebuchet MS" pitchFamily="34" charset="0"/>
                <a:ea typeface="MS PGothic" pitchFamily="34" charset="-128"/>
              </a:rPr>
              <a:t>New York Office</a:t>
            </a:r>
          </a:p>
          <a:p>
            <a:pPr eaLnBrk="0" hangingPunct="0">
              <a:lnSpc>
                <a:spcPct val="125000"/>
              </a:lnSpc>
            </a:pPr>
            <a:r>
              <a:rPr lang="en-US">
                <a:solidFill>
                  <a:schemeClr val="bg1"/>
                </a:solidFill>
                <a:latin typeface="Trebuchet MS" pitchFamily="34" charset="0"/>
                <a:ea typeface="MS PGothic" pitchFamily="34" charset="-128"/>
              </a:rPr>
              <a:t>1899 L Street, NW	25 West 43rd Street</a:t>
            </a:r>
          </a:p>
          <a:p>
            <a:pPr eaLnBrk="0" hangingPunct="0">
              <a:lnSpc>
                <a:spcPct val="125000"/>
              </a:lnSpc>
            </a:pPr>
            <a:r>
              <a:rPr lang="en-US">
                <a:solidFill>
                  <a:schemeClr val="bg1"/>
                </a:solidFill>
                <a:latin typeface="Trebuchet MS" pitchFamily="34" charset="0"/>
                <a:ea typeface="MS PGothic" pitchFamily="34" charset="-128"/>
              </a:rPr>
              <a:t>11th Floor		4th Floor	</a:t>
            </a:r>
          </a:p>
          <a:p>
            <a:pPr eaLnBrk="0" hangingPunct="0">
              <a:lnSpc>
                <a:spcPct val="125000"/>
              </a:lnSpc>
            </a:pPr>
            <a:r>
              <a:rPr lang="en-US">
                <a:solidFill>
                  <a:schemeClr val="bg1"/>
                </a:solidFill>
                <a:latin typeface="Trebuchet MS" pitchFamily="34" charset="0"/>
                <a:ea typeface="MS PGothic" pitchFamily="34" charset="-128"/>
              </a:rPr>
              <a:t>Washington, DC  20036	New York, NY 10036	</a:t>
            </a:r>
          </a:p>
          <a:p>
            <a:pPr eaLnBrk="0" hangingPunct="0">
              <a:lnSpc>
                <a:spcPct val="125000"/>
              </a:lnSpc>
            </a:pPr>
            <a:r>
              <a:rPr lang="en-US">
                <a:solidFill>
                  <a:schemeClr val="bg1"/>
                </a:solidFill>
                <a:latin typeface="Trebuchet MS" pitchFamily="34" charset="0"/>
                <a:ea typeface="MS PGothic" pitchFamily="34" charset="-128"/>
              </a:rPr>
              <a:t>T:  202.293.8020		T:   212.642.4900 </a:t>
            </a:r>
            <a:br>
              <a:rPr lang="en-US">
                <a:solidFill>
                  <a:schemeClr val="bg1"/>
                </a:solidFill>
                <a:latin typeface="Trebuchet MS" pitchFamily="34" charset="0"/>
                <a:ea typeface="MS PGothic" pitchFamily="34" charset="-128"/>
              </a:rPr>
            </a:br>
            <a:r>
              <a:rPr lang="en-US">
                <a:solidFill>
                  <a:schemeClr val="bg1"/>
                </a:solidFill>
                <a:latin typeface="Trebuchet MS" pitchFamily="34" charset="0"/>
                <a:ea typeface="MS PGothic" pitchFamily="34" charset="-128"/>
              </a:rPr>
              <a:t>F:  202.293.9287		F:   212.398.0023 </a:t>
            </a:r>
          </a:p>
          <a:p>
            <a:pPr eaLnBrk="0" hangingPunct="0">
              <a:lnSpc>
                <a:spcPct val="125000"/>
              </a:lnSpc>
            </a:pPr>
            <a:endParaRPr lang="en-US" sz="2000">
              <a:solidFill>
                <a:schemeClr val="bg1"/>
              </a:solidFill>
              <a:latin typeface="Trebuchet MS" pitchFamily="34" charset="0"/>
              <a:ea typeface="MS PGothic" pitchFamily="34" charset="-128"/>
            </a:endParaRPr>
          </a:p>
          <a:p>
            <a:pPr algn="ctr" eaLnBrk="0" hangingPunct="0">
              <a:lnSpc>
                <a:spcPct val="110000"/>
              </a:lnSpc>
            </a:pPr>
            <a:r>
              <a:rPr lang="en-US" sz="2200" b="1">
                <a:solidFill>
                  <a:schemeClr val="folHlink"/>
                </a:solidFill>
                <a:latin typeface="Trebuchet MS" pitchFamily="34" charset="0"/>
                <a:ea typeface="MS PGothic" pitchFamily="34" charset="-128"/>
              </a:rPr>
              <a:t>www.ansi.org</a:t>
            </a:r>
          </a:p>
          <a:p>
            <a:pPr algn="ctr" eaLnBrk="0" hangingPunct="0">
              <a:lnSpc>
                <a:spcPct val="110000"/>
              </a:lnSpc>
            </a:pPr>
            <a:r>
              <a:rPr lang="en-US" sz="2200" b="1">
                <a:solidFill>
                  <a:schemeClr val="folHlink"/>
                </a:solidFill>
                <a:latin typeface="Trebuchet MS" pitchFamily="34" charset="0"/>
                <a:ea typeface="MS PGothic" pitchFamily="34" charset="-128"/>
              </a:rPr>
              <a:t>webstore.ansi.org</a:t>
            </a:r>
          </a:p>
          <a:p>
            <a:pPr algn="ctr" eaLnBrk="0" hangingPunct="0">
              <a:lnSpc>
                <a:spcPct val="110000"/>
              </a:lnSpc>
            </a:pPr>
            <a:r>
              <a:rPr lang="en-US" sz="2200" b="1">
                <a:solidFill>
                  <a:schemeClr val="folHlink"/>
                </a:solidFill>
                <a:latin typeface="Trebuchet MS" pitchFamily="34" charset="0"/>
                <a:ea typeface="MS PGothic" pitchFamily="34" charset="-128"/>
              </a:rPr>
              <a:t>www.nssn.org</a:t>
            </a:r>
          </a:p>
        </p:txBody>
      </p:sp>
      <p:sp>
        <p:nvSpPr>
          <p:cNvPr id="4100" name="Line 10"/>
          <p:cNvSpPr>
            <a:spLocks noChangeShapeType="1"/>
          </p:cNvSpPr>
          <p:nvPr userDrawn="1"/>
        </p:nvSpPr>
        <p:spPr bwMode="auto">
          <a:xfrm>
            <a:off x="3276600" y="1847850"/>
            <a:ext cx="0" cy="4159250"/>
          </a:xfrm>
          <a:prstGeom prst="line">
            <a:avLst/>
          </a:prstGeom>
          <a:noFill/>
          <a:ln w="5715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ctr" rtl="0" eaLnBrk="0" fontAlgn="base" hangingPunct="0">
        <a:spcBef>
          <a:spcPct val="20000"/>
        </a:spcBef>
        <a:spcAft>
          <a:spcPct val="0"/>
        </a:spcAft>
        <a:defRPr sz="2600">
          <a:solidFill>
            <a:schemeClr val="bg1"/>
          </a:solidFill>
          <a:latin typeface="+mn-lt"/>
          <a:ea typeface="+mn-ea"/>
          <a:cs typeface="+mn-cs"/>
        </a:defRPr>
      </a:lvl1pPr>
      <a:lvl2pPr marL="742950" indent="-285750" algn="ctr" rtl="0" eaLnBrk="0" fontAlgn="base" hangingPunct="0">
        <a:spcBef>
          <a:spcPct val="20000"/>
        </a:spcBef>
        <a:spcAft>
          <a:spcPct val="0"/>
        </a:spcAft>
        <a:defRPr sz="2600">
          <a:solidFill>
            <a:schemeClr val="tx1"/>
          </a:solidFill>
          <a:latin typeface="+mn-lt"/>
        </a:defRPr>
      </a:lvl2pPr>
      <a:lvl3pPr marL="1143000" indent="-228600" algn="ctr" rtl="0" eaLnBrk="0" fontAlgn="base" hangingPunct="0">
        <a:spcBef>
          <a:spcPct val="20000"/>
        </a:spcBef>
        <a:spcAft>
          <a:spcPct val="0"/>
        </a:spcAft>
        <a:defRPr sz="2600">
          <a:solidFill>
            <a:schemeClr val="tx1"/>
          </a:solidFill>
          <a:latin typeface="+mn-lt"/>
        </a:defRPr>
      </a:lvl3pPr>
      <a:lvl4pPr marL="1600200" indent="-228600" algn="ctr" rtl="0" eaLnBrk="0" fontAlgn="base" hangingPunct="0">
        <a:spcBef>
          <a:spcPct val="20000"/>
        </a:spcBef>
        <a:spcAft>
          <a:spcPct val="0"/>
        </a:spcAft>
        <a:defRPr sz="2600">
          <a:solidFill>
            <a:schemeClr val="tx1"/>
          </a:solidFill>
          <a:latin typeface="+mn-lt"/>
        </a:defRPr>
      </a:lvl4pPr>
      <a:lvl5pPr marL="2057400" indent="-228600" algn="ctr" rtl="0" eaLnBrk="0" fontAlgn="base" hangingPunct="0">
        <a:spcBef>
          <a:spcPct val="20000"/>
        </a:spcBef>
        <a:spcAft>
          <a:spcPct val="0"/>
        </a:spcAft>
        <a:defRPr sz="2600">
          <a:solidFill>
            <a:schemeClr val="tx1"/>
          </a:solidFill>
          <a:latin typeface="+mn-lt"/>
        </a:defRPr>
      </a:lvl5pPr>
      <a:lvl6pPr marL="2514600" indent="-228600" algn="ctr" rtl="0" fontAlgn="base">
        <a:spcBef>
          <a:spcPct val="20000"/>
        </a:spcBef>
        <a:spcAft>
          <a:spcPct val="0"/>
        </a:spcAft>
        <a:defRPr sz="2600">
          <a:solidFill>
            <a:schemeClr val="tx1"/>
          </a:solidFill>
          <a:latin typeface="+mn-lt"/>
        </a:defRPr>
      </a:lvl6pPr>
      <a:lvl7pPr marL="2971800" indent="-228600" algn="ctr" rtl="0" fontAlgn="base">
        <a:spcBef>
          <a:spcPct val="20000"/>
        </a:spcBef>
        <a:spcAft>
          <a:spcPct val="0"/>
        </a:spcAft>
        <a:defRPr sz="2600">
          <a:solidFill>
            <a:schemeClr val="tx1"/>
          </a:solidFill>
          <a:latin typeface="+mn-lt"/>
        </a:defRPr>
      </a:lvl7pPr>
      <a:lvl8pPr marL="3429000" indent="-228600" algn="ctr" rtl="0" fontAlgn="base">
        <a:spcBef>
          <a:spcPct val="20000"/>
        </a:spcBef>
        <a:spcAft>
          <a:spcPct val="0"/>
        </a:spcAft>
        <a:defRPr sz="2600">
          <a:solidFill>
            <a:schemeClr val="tx1"/>
          </a:solidFill>
          <a:latin typeface="+mn-lt"/>
        </a:defRPr>
      </a:lvl8pPr>
      <a:lvl9pPr marL="3886200" indent="-228600" algn="ctr" rtl="0" fontAlgn="base">
        <a:spcBef>
          <a:spcPct val="20000"/>
        </a:spcBef>
        <a:spcAft>
          <a:spcPct val="0"/>
        </a:spcAft>
        <a:defRPr sz="2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Picture 7" descr="slide_imagex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4" name="Rectangle 4"/>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26629" name="Rectangle 5"/>
          <p:cNvSpPr>
            <a:spLocks noGrp="1" noChangeArrowheads="1"/>
          </p:cNvSpPr>
          <p:nvPr>
            <p:ph type="ftr" sz="quarter" idx="3"/>
          </p:nvPr>
        </p:nvSpPr>
        <p:spPr bwMode="auto">
          <a:xfrm>
            <a:off x="1905000" y="6384925"/>
            <a:ext cx="5638800" cy="2444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spcBef>
                <a:spcPct val="0"/>
              </a:spcBef>
              <a:defRPr sz="900" b="0">
                <a:solidFill>
                  <a:srgbClr val="000000"/>
                </a:solidFill>
                <a:latin typeface="+mn-lt"/>
              </a:defRPr>
            </a:lvl1pPr>
          </a:lstStyle>
          <a:p>
            <a:pPr>
              <a:defRPr/>
            </a:pPr>
            <a:r>
              <a:rPr lang="en-US"/>
              <a:t>Introduction to ANSI and the U.S. Standardization Process</a:t>
            </a:r>
            <a:endParaRPr lang="en-US" b="1">
              <a:solidFill>
                <a:srgbClr val="4195D3"/>
              </a:solidFill>
            </a:endParaRPr>
          </a:p>
        </p:txBody>
      </p:sp>
      <p:sp>
        <p:nvSpPr>
          <p:cNvPr id="26630" name="Rectangle 6"/>
          <p:cNvSpPr>
            <a:spLocks noGrp="1" noChangeArrowheads="1"/>
          </p:cNvSpPr>
          <p:nvPr>
            <p:ph type="sldNum" sz="quarter" idx="4"/>
          </p:nvPr>
        </p:nvSpPr>
        <p:spPr bwMode="auto">
          <a:xfrm>
            <a:off x="7696200" y="6248400"/>
            <a:ext cx="990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buFont typeface="Calibri" pitchFamily="34" charset="0"/>
              <a:buChar char="©"/>
              <a:defRPr sz="900" b="0">
                <a:solidFill>
                  <a:srgbClr val="000000"/>
                </a:solidFill>
                <a:latin typeface="+mn-lt"/>
              </a:defRPr>
            </a:lvl1pPr>
          </a:lstStyle>
          <a:p>
            <a:pPr>
              <a:defRPr/>
            </a:pPr>
            <a:r>
              <a:rPr lang="en-US"/>
              <a:t> 2011 ANSI</a:t>
            </a:r>
            <a:br>
              <a:rPr lang="en-US"/>
            </a:br>
            <a:r>
              <a:rPr lang="en-US"/>
              <a:t>Slide </a:t>
            </a:r>
            <a:fld id="{DDF8EEF2-D580-43FC-9DE1-657F12A1E65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Lst>
  <p:hf hdr="0" dt="0"/>
  <p:txStyles>
    <p:titleStyle>
      <a:lvl1pPr algn="l" rtl="0" eaLnBrk="0" fontAlgn="base" hangingPunct="0">
        <a:spcBef>
          <a:spcPct val="0"/>
        </a:spcBef>
        <a:spcAft>
          <a:spcPct val="0"/>
        </a:spcAft>
        <a:defRPr sz="2800" b="1">
          <a:solidFill>
            <a:srgbClr val="4195D3"/>
          </a:solidFill>
          <a:latin typeface="+mj-lt"/>
          <a:ea typeface="+mj-ea"/>
          <a:cs typeface="+mj-cs"/>
        </a:defRPr>
      </a:lvl1pPr>
      <a:lvl2pPr algn="l" rtl="0" eaLnBrk="0" fontAlgn="base" hangingPunct="0">
        <a:spcBef>
          <a:spcPct val="0"/>
        </a:spcBef>
        <a:spcAft>
          <a:spcPct val="0"/>
        </a:spcAft>
        <a:defRPr sz="2800" b="1">
          <a:solidFill>
            <a:srgbClr val="4195D3"/>
          </a:solidFill>
          <a:latin typeface="Trebuchet MS" pitchFamily="34" charset="0"/>
        </a:defRPr>
      </a:lvl2pPr>
      <a:lvl3pPr algn="l" rtl="0" eaLnBrk="0" fontAlgn="base" hangingPunct="0">
        <a:spcBef>
          <a:spcPct val="0"/>
        </a:spcBef>
        <a:spcAft>
          <a:spcPct val="0"/>
        </a:spcAft>
        <a:defRPr sz="2800" b="1">
          <a:solidFill>
            <a:srgbClr val="4195D3"/>
          </a:solidFill>
          <a:latin typeface="Trebuchet MS" pitchFamily="34" charset="0"/>
        </a:defRPr>
      </a:lvl3pPr>
      <a:lvl4pPr algn="l" rtl="0" eaLnBrk="0" fontAlgn="base" hangingPunct="0">
        <a:spcBef>
          <a:spcPct val="0"/>
        </a:spcBef>
        <a:spcAft>
          <a:spcPct val="0"/>
        </a:spcAft>
        <a:defRPr sz="2800" b="1">
          <a:solidFill>
            <a:srgbClr val="4195D3"/>
          </a:solidFill>
          <a:latin typeface="Trebuchet MS" pitchFamily="34" charset="0"/>
        </a:defRPr>
      </a:lvl4pPr>
      <a:lvl5pPr algn="l" rtl="0" eaLnBrk="0" fontAlgn="base" hangingPunct="0">
        <a:spcBef>
          <a:spcPct val="0"/>
        </a:spcBef>
        <a:spcAft>
          <a:spcPct val="0"/>
        </a:spcAft>
        <a:defRPr sz="2800" b="1">
          <a:solidFill>
            <a:srgbClr val="4195D3"/>
          </a:solidFill>
          <a:latin typeface="Trebuchet MS" pitchFamily="34" charset="0"/>
        </a:defRPr>
      </a:lvl5pPr>
      <a:lvl6pPr marL="457200" algn="l" rtl="0" fontAlgn="base">
        <a:spcBef>
          <a:spcPct val="0"/>
        </a:spcBef>
        <a:spcAft>
          <a:spcPct val="0"/>
        </a:spcAft>
        <a:defRPr sz="2800" b="1">
          <a:solidFill>
            <a:srgbClr val="4195D3"/>
          </a:solidFill>
          <a:latin typeface="Trebuchet MS" pitchFamily="34" charset="0"/>
        </a:defRPr>
      </a:lvl6pPr>
      <a:lvl7pPr marL="914400" algn="l" rtl="0" fontAlgn="base">
        <a:spcBef>
          <a:spcPct val="0"/>
        </a:spcBef>
        <a:spcAft>
          <a:spcPct val="0"/>
        </a:spcAft>
        <a:defRPr sz="2800" b="1">
          <a:solidFill>
            <a:srgbClr val="4195D3"/>
          </a:solidFill>
          <a:latin typeface="Trebuchet MS" pitchFamily="34" charset="0"/>
        </a:defRPr>
      </a:lvl7pPr>
      <a:lvl8pPr marL="1371600" algn="l" rtl="0" fontAlgn="base">
        <a:spcBef>
          <a:spcPct val="0"/>
        </a:spcBef>
        <a:spcAft>
          <a:spcPct val="0"/>
        </a:spcAft>
        <a:defRPr sz="2800" b="1">
          <a:solidFill>
            <a:srgbClr val="4195D3"/>
          </a:solidFill>
          <a:latin typeface="Trebuchet MS" pitchFamily="34" charset="0"/>
        </a:defRPr>
      </a:lvl8pPr>
      <a:lvl9pPr marL="1828800" algn="l" rtl="0" fontAlgn="base">
        <a:spcBef>
          <a:spcPct val="0"/>
        </a:spcBef>
        <a:spcAft>
          <a:spcPct val="0"/>
        </a:spcAft>
        <a:defRPr sz="2800" b="1">
          <a:solidFill>
            <a:srgbClr val="4195D3"/>
          </a:solidFill>
          <a:latin typeface="Trebuchet MS" pitchFamily="34" charset="0"/>
        </a:defRPr>
      </a:lvl9pPr>
    </p:titleStyle>
    <p:bodyStyle>
      <a:lvl1pPr marL="342900" indent="-342900" algn="l" rtl="0" eaLnBrk="0" fontAlgn="base" hangingPunct="0">
        <a:lnSpc>
          <a:spcPct val="115000"/>
        </a:lnSpc>
        <a:spcBef>
          <a:spcPct val="25000"/>
        </a:spcBef>
        <a:spcAft>
          <a:spcPct val="0"/>
        </a:spcAft>
        <a:buClr>
          <a:srgbClr val="4195D3"/>
        </a:buClr>
        <a:buSzPct val="75000"/>
        <a:buFont typeface="Wingdings" pitchFamily="2" charset="2"/>
        <a:buChar char="n"/>
        <a:defRPr sz="2400">
          <a:solidFill>
            <a:schemeClr val="tx1"/>
          </a:solidFill>
          <a:latin typeface="+mn-lt"/>
          <a:ea typeface="+mn-ea"/>
          <a:cs typeface="+mn-cs"/>
        </a:defRPr>
      </a:lvl1pPr>
      <a:lvl2pPr marL="742950" indent="-285750" algn="l" rtl="0" eaLnBrk="0" fontAlgn="base" hangingPunct="0">
        <a:lnSpc>
          <a:spcPct val="115000"/>
        </a:lnSpc>
        <a:spcBef>
          <a:spcPct val="25000"/>
        </a:spcBef>
        <a:spcAft>
          <a:spcPct val="0"/>
        </a:spcAft>
        <a:buClr>
          <a:srgbClr val="4195D3"/>
        </a:buClr>
        <a:buFont typeface="Symbol" pitchFamily="18" charset="2"/>
        <a:buChar char="-"/>
        <a:defRPr sz="2200">
          <a:solidFill>
            <a:schemeClr val="tx1"/>
          </a:solidFill>
          <a:latin typeface="+mn-lt"/>
        </a:defRPr>
      </a:lvl2pPr>
      <a:lvl3pPr marL="1143000" indent="-228600" algn="l" rtl="0" eaLnBrk="0" fontAlgn="base" hangingPunct="0">
        <a:lnSpc>
          <a:spcPct val="115000"/>
        </a:lnSpc>
        <a:spcBef>
          <a:spcPct val="25000"/>
        </a:spcBef>
        <a:spcAft>
          <a:spcPct val="0"/>
        </a:spcAft>
        <a:buClr>
          <a:srgbClr val="4195D3"/>
        </a:buClr>
        <a:buSzPct val="80000"/>
        <a:buFont typeface="Wingdings" pitchFamily="2" charset="2"/>
        <a:buChar char="§"/>
        <a:defRPr sz="2000">
          <a:solidFill>
            <a:schemeClr val="tx1"/>
          </a:solidFill>
          <a:latin typeface="+mn-lt"/>
        </a:defRPr>
      </a:lvl3pPr>
      <a:lvl4pPr marL="1600200" indent="-228600" algn="l" rtl="0" eaLnBrk="0" fontAlgn="base" hangingPunct="0">
        <a:spcBef>
          <a:spcPct val="20000"/>
        </a:spcBef>
        <a:spcAft>
          <a:spcPct val="0"/>
        </a:spcAft>
        <a:buClr>
          <a:srgbClr val="4195D3"/>
        </a:buClr>
        <a:buSzPct val="80000"/>
        <a:buChar char="•"/>
        <a:defRPr sz="2600">
          <a:solidFill>
            <a:schemeClr val="tx1"/>
          </a:solidFill>
          <a:latin typeface="Calibri" pitchFamily="34" charset="0"/>
        </a:defRPr>
      </a:lvl4pPr>
      <a:lvl5pPr marL="2057400" indent="-228600" algn="l" rtl="0" eaLnBrk="0" fontAlgn="base" hangingPunct="0">
        <a:spcBef>
          <a:spcPct val="20000"/>
        </a:spcBef>
        <a:spcAft>
          <a:spcPct val="0"/>
        </a:spcAft>
        <a:buClr>
          <a:srgbClr val="4195D3"/>
        </a:buClr>
        <a:buSzPct val="80000"/>
        <a:buChar char="•"/>
        <a:defRPr sz="2600">
          <a:solidFill>
            <a:schemeClr val="tx1"/>
          </a:solidFill>
          <a:latin typeface="Calibri" pitchFamily="34" charset="0"/>
        </a:defRPr>
      </a:lvl5pPr>
      <a:lvl6pPr marL="2514600" indent="-228600" algn="l" rtl="0" fontAlgn="base">
        <a:spcBef>
          <a:spcPct val="20000"/>
        </a:spcBef>
        <a:spcAft>
          <a:spcPct val="0"/>
        </a:spcAft>
        <a:buClr>
          <a:srgbClr val="4195D3"/>
        </a:buClr>
        <a:buSzPct val="80000"/>
        <a:buChar char="•"/>
        <a:defRPr sz="2600">
          <a:solidFill>
            <a:schemeClr val="tx1"/>
          </a:solidFill>
          <a:latin typeface="Calibri" pitchFamily="34" charset="0"/>
        </a:defRPr>
      </a:lvl6pPr>
      <a:lvl7pPr marL="2971800" indent="-228600" algn="l" rtl="0" fontAlgn="base">
        <a:spcBef>
          <a:spcPct val="20000"/>
        </a:spcBef>
        <a:spcAft>
          <a:spcPct val="0"/>
        </a:spcAft>
        <a:buClr>
          <a:srgbClr val="4195D3"/>
        </a:buClr>
        <a:buSzPct val="80000"/>
        <a:buChar char="•"/>
        <a:defRPr sz="2600">
          <a:solidFill>
            <a:schemeClr val="tx1"/>
          </a:solidFill>
          <a:latin typeface="Calibri" pitchFamily="34" charset="0"/>
        </a:defRPr>
      </a:lvl7pPr>
      <a:lvl8pPr marL="3429000" indent="-228600" algn="l" rtl="0" fontAlgn="base">
        <a:spcBef>
          <a:spcPct val="20000"/>
        </a:spcBef>
        <a:spcAft>
          <a:spcPct val="0"/>
        </a:spcAft>
        <a:buClr>
          <a:srgbClr val="4195D3"/>
        </a:buClr>
        <a:buSzPct val="80000"/>
        <a:buChar char="•"/>
        <a:defRPr sz="2600">
          <a:solidFill>
            <a:schemeClr val="tx1"/>
          </a:solidFill>
          <a:latin typeface="Calibri" pitchFamily="34" charset="0"/>
        </a:defRPr>
      </a:lvl8pPr>
      <a:lvl9pPr marL="3886200" indent="-228600" algn="l" rtl="0" fontAlgn="base">
        <a:spcBef>
          <a:spcPct val="20000"/>
        </a:spcBef>
        <a:spcAft>
          <a:spcPct val="0"/>
        </a:spcAft>
        <a:buClr>
          <a:srgbClr val="4195D3"/>
        </a:buClr>
        <a:buSzPct val="80000"/>
        <a:buChar char="•"/>
        <a:defRPr sz="2600">
          <a:solidFill>
            <a:schemeClr val="tx1"/>
          </a:solidFill>
          <a:latin typeface="Calibri"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3" Type="http://schemas.openxmlformats.org/officeDocument/2006/relationships/hyperlink" Target="http://www.ansi.org/evsp" TargetMode="External"/><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idx="4294967295"/>
          </p:nvPr>
        </p:nvSpPr>
        <p:spPr>
          <a:xfrm>
            <a:off x="0" y="2971800"/>
            <a:ext cx="9144000" cy="990600"/>
          </a:xfrm>
        </p:spPr>
        <p:txBody>
          <a:bodyPr/>
          <a:lstStyle/>
          <a:p>
            <a:pPr algn="ctr" eaLnBrk="1" hangingPunct="1"/>
            <a:r>
              <a:rPr lang="en-US" smtClean="0">
                <a:solidFill>
                  <a:schemeClr val="bg1"/>
                </a:solidFill>
              </a:rPr>
              <a:t>Standardization Roadmap for U.S. Electric Vehicle Deployment</a:t>
            </a:r>
          </a:p>
        </p:txBody>
      </p:sp>
      <p:sp>
        <p:nvSpPr>
          <p:cNvPr id="19459" name="Rectangle 3"/>
          <p:cNvSpPr>
            <a:spLocks noGrp="1" noChangeArrowheads="1"/>
          </p:cNvSpPr>
          <p:nvPr>
            <p:ph type="subTitle" idx="4294967295"/>
          </p:nvPr>
        </p:nvSpPr>
        <p:spPr>
          <a:xfrm>
            <a:off x="990600" y="3886200"/>
            <a:ext cx="7391400" cy="2819400"/>
          </a:xfrm>
        </p:spPr>
        <p:txBody>
          <a:bodyPr/>
          <a:lstStyle/>
          <a:p>
            <a:pPr marL="0" indent="0" algn="ctr">
              <a:lnSpc>
                <a:spcPct val="105000"/>
              </a:lnSpc>
              <a:buFont typeface="Wingdings" pitchFamily="2" charset="2"/>
              <a:buNone/>
            </a:pPr>
            <a:endParaRPr lang="en-US" sz="2000" smtClean="0">
              <a:solidFill>
                <a:schemeClr val="bg1"/>
              </a:solidFill>
            </a:endParaRPr>
          </a:p>
          <a:p>
            <a:pPr marL="0" indent="0" algn="ctr">
              <a:lnSpc>
                <a:spcPct val="105000"/>
              </a:lnSpc>
              <a:buFont typeface="Wingdings" pitchFamily="2" charset="2"/>
              <a:buNone/>
            </a:pPr>
            <a:r>
              <a:rPr lang="en-US" sz="2000" smtClean="0">
                <a:solidFill>
                  <a:schemeClr val="bg1"/>
                </a:solidFill>
              </a:rPr>
              <a:t>Jim McCabe</a:t>
            </a:r>
          </a:p>
          <a:p>
            <a:pPr marL="0" indent="0" algn="ctr">
              <a:lnSpc>
                <a:spcPct val="105000"/>
              </a:lnSpc>
              <a:buFont typeface="Wingdings" pitchFamily="2" charset="2"/>
              <a:buNone/>
            </a:pPr>
            <a:r>
              <a:rPr lang="en-US" sz="2000" smtClean="0">
                <a:solidFill>
                  <a:schemeClr val="bg1"/>
                </a:solidFill>
              </a:rPr>
              <a:t>Senior Director, Standards Facilitation</a:t>
            </a:r>
          </a:p>
          <a:p>
            <a:pPr marL="0" indent="0" algn="ctr">
              <a:lnSpc>
                <a:spcPct val="105000"/>
              </a:lnSpc>
              <a:buFont typeface="Wingdings" pitchFamily="2" charset="2"/>
              <a:buNone/>
            </a:pPr>
            <a:r>
              <a:rPr lang="en-US" sz="2000" smtClean="0">
                <a:solidFill>
                  <a:schemeClr val="bg1"/>
                </a:solidFill>
              </a:rPr>
              <a:t>American National Standards Institute</a:t>
            </a:r>
          </a:p>
          <a:p>
            <a:pPr marL="0" indent="0" algn="ctr">
              <a:lnSpc>
                <a:spcPct val="105000"/>
              </a:lnSpc>
              <a:buFont typeface="Wingdings" pitchFamily="2" charset="2"/>
              <a:buNone/>
            </a:pPr>
            <a:endParaRPr lang="en-US" sz="2000" smtClean="0">
              <a:solidFill>
                <a:schemeClr val="bg1"/>
              </a:solidFill>
            </a:endParaRPr>
          </a:p>
          <a:p>
            <a:pPr marL="0" indent="0" algn="ctr" eaLnBrk="1" hangingPunct="1">
              <a:lnSpc>
                <a:spcPct val="105000"/>
              </a:lnSpc>
              <a:buFont typeface="Wingdings" pitchFamily="2" charset="2"/>
              <a:buNone/>
            </a:pPr>
            <a:r>
              <a:rPr lang="en-US" sz="2000" smtClean="0">
                <a:solidFill>
                  <a:schemeClr val="bg1"/>
                </a:solidFill>
              </a:rPr>
              <a:t>NHTSA EV Safety Technical Symposium</a:t>
            </a:r>
          </a:p>
          <a:p>
            <a:pPr marL="0" indent="0" algn="ctr" eaLnBrk="1" hangingPunct="1">
              <a:lnSpc>
                <a:spcPct val="105000"/>
              </a:lnSpc>
              <a:buFont typeface="Wingdings" pitchFamily="2" charset="2"/>
              <a:buNone/>
            </a:pPr>
            <a:r>
              <a:rPr lang="en-US" sz="2000" smtClean="0">
                <a:solidFill>
                  <a:schemeClr val="bg1"/>
                </a:solidFill>
              </a:rPr>
              <a:t>May 18,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idx="4294967295"/>
          </p:nvPr>
        </p:nvSpPr>
        <p:spPr/>
        <p:txBody>
          <a:bodyPr/>
          <a:lstStyle/>
          <a:p>
            <a:r>
              <a:rPr lang="en-US" smtClean="0"/>
              <a:t>Battery Safety </a:t>
            </a:r>
            <a:r>
              <a:rPr lang="en-US" sz="1600" smtClean="0"/>
              <a:t>(contd.)</a:t>
            </a:r>
          </a:p>
        </p:txBody>
      </p:sp>
      <p:sp>
        <p:nvSpPr>
          <p:cNvPr id="28675" name="Content Placeholder 2"/>
          <p:cNvSpPr>
            <a:spLocks noGrp="1"/>
          </p:cNvSpPr>
          <p:nvPr>
            <p:ph idx="4294967295"/>
          </p:nvPr>
        </p:nvSpPr>
        <p:spPr>
          <a:xfrm>
            <a:off x="457200" y="1570038"/>
            <a:ext cx="8686800" cy="4525962"/>
          </a:xfrm>
        </p:spPr>
        <p:txBody>
          <a:bodyPr/>
          <a:lstStyle/>
          <a:p>
            <a:r>
              <a:rPr lang="en-US" sz="1800" smtClean="0"/>
              <a:t>SAE J1766:2005, Recommended Practice for Electric and Hybrid Electric Vehicle Battery Systems Crash Integrity Testing (under revision) </a:t>
            </a:r>
          </a:p>
          <a:p>
            <a:r>
              <a:rPr lang="en-US" sz="1800" smtClean="0"/>
              <a:t>SAE J2464:2009, Electric and Hybrid Electric Vehicle Rechargeable Energy Storage System (RESS) Safety and Abuse Testing</a:t>
            </a:r>
          </a:p>
          <a:p>
            <a:r>
              <a:rPr lang="en-US" sz="1800" smtClean="0"/>
              <a:t>SAE J2929:2011, Electric and Hybrid Vehicle Propulsion Battery System Safety Standard Lithium‐based Rechargeable Cells (under revision)</a:t>
            </a:r>
          </a:p>
          <a:p>
            <a:pPr lvl="1"/>
            <a:r>
              <a:rPr lang="en-US" sz="1800" b="1" u="sng" smtClean="0"/>
              <a:t>Near-term gap</a:t>
            </a:r>
            <a:r>
              <a:rPr lang="en-US" sz="1800" smtClean="0"/>
              <a:t>: Address delayed battery overheating events in J2929</a:t>
            </a:r>
          </a:p>
          <a:p>
            <a:pPr lvl="1"/>
            <a:r>
              <a:rPr lang="en-US" sz="1800" b="1" u="sng" smtClean="0"/>
              <a:t>Mid-term gap</a:t>
            </a:r>
            <a:r>
              <a:rPr lang="en-US" sz="1800" smtClean="0"/>
              <a:t>: Address loss of control / dual mode failure in J2929</a:t>
            </a:r>
          </a:p>
          <a:p>
            <a:r>
              <a:rPr lang="en-US" sz="1800" smtClean="0"/>
              <a:t>ANSI/UL 2580:2011, Batteries for Use in Electric Vehicles</a:t>
            </a:r>
          </a:p>
          <a:p>
            <a:r>
              <a:rPr lang="en-US" sz="1800" smtClean="0"/>
              <a:t>NHTSA FMVSS 305, Electric Powered Vehicles: Electrolyte Spillage and Electrical Shock Protection. Last revised 2011.</a:t>
            </a:r>
          </a:p>
          <a:p>
            <a:r>
              <a:rPr lang="en-US" sz="1800" smtClean="0"/>
              <a:t>Movement underway by WP.29 to develop GTR on EVs w/batteries a subset</a:t>
            </a:r>
          </a:p>
        </p:txBody>
      </p:sp>
      <p:sp>
        <p:nvSpPr>
          <p:cNvPr id="28676" name="Rectangle 5"/>
          <p:cNvSpPr>
            <a:spLocks noChangeArrowheads="1"/>
          </p:cNvSpPr>
          <p:nvPr/>
        </p:nvSpPr>
        <p:spPr bwMode="auto">
          <a:xfrm>
            <a:off x="1905000" y="6400800"/>
            <a:ext cx="5638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sz="900">
                <a:latin typeface="Trebuchet MS" pitchFamily="34" charset="0"/>
              </a:rPr>
              <a:t>ANSI EVSP Roadmap </a:t>
            </a:r>
            <a:r>
              <a:rPr lang="en-US" sz="900" b="1">
                <a:solidFill>
                  <a:srgbClr val="4195D3"/>
                </a:solidFill>
                <a:latin typeface="Trebuchet MS" pitchFamily="34" charset="0"/>
              </a:rPr>
              <a:t>|</a:t>
            </a:r>
            <a:r>
              <a:rPr lang="en-US" sz="900">
                <a:latin typeface="Trebuchet MS" pitchFamily="34" charset="0"/>
              </a:rPr>
              <a:t>  NHTSA Symposium</a:t>
            </a:r>
          </a:p>
        </p:txBody>
      </p:sp>
      <p:sp>
        <p:nvSpPr>
          <p:cNvPr id="28677" name="Rectangle 6"/>
          <p:cNvSpPr>
            <a:spLocks noChangeArrowheads="1"/>
          </p:cNvSpPr>
          <p:nvPr/>
        </p:nvSpPr>
        <p:spPr bwMode="auto">
          <a:xfrm>
            <a:off x="7696200" y="6400800"/>
            <a:ext cx="990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900">
                <a:latin typeface="Trebuchet MS" pitchFamily="34" charset="0"/>
              </a:rPr>
              <a:t>Slide </a:t>
            </a:r>
            <a:fld id="{3404E755-BE57-45AA-A46F-E9C88558582D}" type="slidenum">
              <a:rPr lang="en-US" sz="900">
                <a:latin typeface="Trebuchet MS" pitchFamily="34" charset="0"/>
              </a:rPr>
              <a:pPr algn="r"/>
              <a:t>10</a:t>
            </a:fld>
            <a:endParaRPr lang="en-US" sz="900">
              <a:latin typeface="Trebuchet MS"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idx="4294967295"/>
          </p:nvPr>
        </p:nvSpPr>
        <p:spPr/>
        <p:txBody>
          <a:bodyPr/>
          <a:lstStyle/>
          <a:p>
            <a:r>
              <a:rPr lang="en-US" smtClean="0"/>
              <a:t>Battery Performance and Durability</a:t>
            </a:r>
            <a:br>
              <a:rPr lang="en-US" smtClean="0"/>
            </a:br>
            <a:r>
              <a:rPr lang="en-US" smtClean="0"/>
              <a:t>Testing etc.</a:t>
            </a:r>
          </a:p>
        </p:txBody>
      </p:sp>
      <p:sp>
        <p:nvSpPr>
          <p:cNvPr id="29699" name="Content Placeholder 2"/>
          <p:cNvSpPr>
            <a:spLocks noGrp="1"/>
          </p:cNvSpPr>
          <p:nvPr>
            <p:ph idx="4294967295"/>
          </p:nvPr>
        </p:nvSpPr>
        <p:spPr>
          <a:xfrm>
            <a:off x="457200" y="1570038"/>
            <a:ext cx="8305800" cy="4525962"/>
          </a:xfrm>
        </p:spPr>
        <p:txBody>
          <a:bodyPr/>
          <a:lstStyle/>
          <a:p>
            <a:r>
              <a:rPr lang="en-US" sz="2000" smtClean="0"/>
              <a:t>IEC standards for cell level performance testing</a:t>
            </a:r>
          </a:p>
          <a:p>
            <a:r>
              <a:rPr lang="en-US" sz="2000" smtClean="0"/>
              <a:t>ISO 12405-1 and -2 for pack level performance testing</a:t>
            </a:r>
          </a:p>
          <a:p>
            <a:r>
              <a:rPr lang="en-US" sz="2000" smtClean="0"/>
              <a:t>SAE J1798, Recommended Practice for Performance Rating of Electric Vehicle Battery Modules (in development)</a:t>
            </a:r>
          </a:p>
          <a:p>
            <a:pPr lvl="1"/>
            <a:r>
              <a:rPr lang="en-US" sz="2000" b="1" u="sng" smtClean="0"/>
              <a:t>Mid-term gap:</a:t>
            </a:r>
            <a:r>
              <a:rPr lang="en-US" sz="2000" smtClean="0"/>
              <a:t> Complete J1798; if possible, harmonize with ISO 12405-2.</a:t>
            </a:r>
          </a:p>
          <a:p>
            <a:r>
              <a:rPr lang="en-US" sz="2000" smtClean="0"/>
              <a:t>UL has defined requirements and testing / certification services for batteries</a:t>
            </a:r>
          </a:p>
          <a:p>
            <a:endParaRPr lang="en-US" sz="2000" smtClean="0"/>
          </a:p>
          <a:p>
            <a:r>
              <a:rPr lang="en-US" sz="2000" b="1" u="sng" smtClean="0"/>
              <a:t>Long-term gaps:</a:t>
            </a:r>
            <a:r>
              <a:rPr lang="en-US" sz="2000" smtClean="0"/>
              <a:t> Standards needed for battery recycling / battery secondary uses</a:t>
            </a:r>
          </a:p>
        </p:txBody>
      </p:sp>
      <p:sp>
        <p:nvSpPr>
          <p:cNvPr id="29700" name="Rectangle 5"/>
          <p:cNvSpPr>
            <a:spLocks noChangeArrowheads="1"/>
          </p:cNvSpPr>
          <p:nvPr/>
        </p:nvSpPr>
        <p:spPr bwMode="auto">
          <a:xfrm>
            <a:off x="1905000" y="6400800"/>
            <a:ext cx="5638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sz="900">
                <a:latin typeface="Trebuchet MS" pitchFamily="34" charset="0"/>
              </a:rPr>
              <a:t>ANSI EVSP Roadmap </a:t>
            </a:r>
            <a:r>
              <a:rPr lang="en-US" sz="900" b="1">
                <a:solidFill>
                  <a:srgbClr val="4195D3"/>
                </a:solidFill>
                <a:latin typeface="Trebuchet MS" pitchFamily="34" charset="0"/>
              </a:rPr>
              <a:t>|</a:t>
            </a:r>
            <a:r>
              <a:rPr lang="en-US" sz="900">
                <a:latin typeface="Trebuchet MS" pitchFamily="34" charset="0"/>
              </a:rPr>
              <a:t>  NHTSA Symposium</a:t>
            </a:r>
          </a:p>
        </p:txBody>
      </p:sp>
      <p:sp>
        <p:nvSpPr>
          <p:cNvPr id="29701" name="Rectangle 6"/>
          <p:cNvSpPr>
            <a:spLocks noChangeArrowheads="1"/>
          </p:cNvSpPr>
          <p:nvPr/>
        </p:nvSpPr>
        <p:spPr bwMode="auto">
          <a:xfrm>
            <a:off x="7696200" y="6400800"/>
            <a:ext cx="990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900">
                <a:latin typeface="Trebuchet MS" pitchFamily="34" charset="0"/>
              </a:rPr>
              <a:t>Slide </a:t>
            </a:r>
            <a:fld id="{BC947CDC-C57F-4022-9F11-ACB60D7DCD40}" type="slidenum">
              <a:rPr lang="en-US" sz="900">
                <a:latin typeface="Trebuchet MS" pitchFamily="34" charset="0"/>
              </a:rPr>
              <a:pPr algn="r"/>
              <a:t>11</a:t>
            </a:fld>
            <a:endParaRPr lang="en-US" sz="900">
              <a:latin typeface="Trebuchet MS"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p:txBody>
          <a:bodyPr/>
          <a:lstStyle/>
          <a:p>
            <a:r>
              <a:rPr lang="en-US" smtClean="0"/>
              <a:t>Battery Storage, Packaging, Transport</a:t>
            </a:r>
            <a:br>
              <a:rPr lang="en-US" smtClean="0"/>
            </a:br>
            <a:r>
              <a:rPr lang="en-US" smtClean="0"/>
              <a:t>and Handling</a:t>
            </a:r>
          </a:p>
        </p:txBody>
      </p:sp>
      <p:sp>
        <p:nvSpPr>
          <p:cNvPr id="30723" name="Content Placeholder 2"/>
          <p:cNvSpPr>
            <a:spLocks noGrp="1"/>
          </p:cNvSpPr>
          <p:nvPr>
            <p:ph idx="4294967295"/>
          </p:nvPr>
        </p:nvSpPr>
        <p:spPr>
          <a:xfrm>
            <a:off x="457200" y="1524000"/>
            <a:ext cx="8382000" cy="4525963"/>
          </a:xfrm>
        </p:spPr>
        <p:txBody>
          <a:bodyPr/>
          <a:lstStyle/>
          <a:p>
            <a:r>
              <a:rPr lang="en-US" sz="1800" b="1" u="sng" smtClean="0"/>
              <a:t>Near-term gap:</a:t>
            </a:r>
            <a:r>
              <a:rPr lang="en-US" sz="1800" smtClean="0"/>
              <a:t> No standards address safe storage of lithium-ion batteries specifically, whether at warehouses, repair garages, recovered vehicle storage lots, auto salvage yards, or battery exchange locations</a:t>
            </a:r>
          </a:p>
          <a:p>
            <a:r>
              <a:rPr lang="en-US" sz="1800" smtClean="0"/>
              <a:t>Develop a standard on safe storage practices for both new and waste EV batteries including when battery separated from host vehicle.  Potential Developers: SAE, NFPA, ICC, IEC/TC 69.</a:t>
            </a:r>
          </a:p>
          <a:p>
            <a:r>
              <a:rPr lang="en-US" sz="1800" b="1" u="sng" smtClean="0"/>
              <a:t>Near-term gap:</a:t>
            </a:r>
            <a:r>
              <a:rPr lang="en-US" sz="1800" smtClean="0"/>
              <a:t> Current standards / regulations do not adequately cover transportation of </a:t>
            </a:r>
            <a:r>
              <a:rPr lang="en-US" sz="1800" i="1" smtClean="0"/>
              <a:t>waste</a:t>
            </a:r>
            <a:r>
              <a:rPr lang="en-US" sz="1800" smtClean="0"/>
              <a:t> batteries (damaged, aged, sent for repair, end-of-life) </a:t>
            </a:r>
          </a:p>
          <a:p>
            <a:r>
              <a:rPr lang="en-US" sz="1800" smtClean="0"/>
              <a:t>Develop a harmonized approach toward communication, labeling, packaging restrictions, criteria for when a battery is waste. Potential Developers: ISO/TC 22/SC21, SAE or UL.</a:t>
            </a:r>
          </a:p>
        </p:txBody>
      </p:sp>
      <p:sp>
        <p:nvSpPr>
          <p:cNvPr id="30724" name="Rectangle 5"/>
          <p:cNvSpPr>
            <a:spLocks noChangeArrowheads="1"/>
          </p:cNvSpPr>
          <p:nvPr/>
        </p:nvSpPr>
        <p:spPr bwMode="auto">
          <a:xfrm>
            <a:off x="1905000" y="6400800"/>
            <a:ext cx="5638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sz="900">
                <a:latin typeface="Trebuchet MS" pitchFamily="34" charset="0"/>
              </a:rPr>
              <a:t>ANSI EVSP Roadmap </a:t>
            </a:r>
            <a:r>
              <a:rPr lang="en-US" sz="900" b="1">
                <a:solidFill>
                  <a:srgbClr val="4195D3"/>
                </a:solidFill>
                <a:latin typeface="Trebuchet MS" pitchFamily="34" charset="0"/>
              </a:rPr>
              <a:t>|</a:t>
            </a:r>
            <a:r>
              <a:rPr lang="en-US" sz="900">
                <a:latin typeface="Trebuchet MS" pitchFamily="34" charset="0"/>
              </a:rPr>
              <a:t>  NHTSA Symposium</a:t>
            </a:r>
          </a:p>
        </p:txBody>
      </p:sp>
      <p:sp>
        <p:nvSpPr>
          <p:cNvPr id="30725" name="Rectangle 6"/>
          <p:cNvSpPr>
            <a:spLocks noChangeArrowheads="1"/>
          </p:cNvSpPr>
          <p:nvPr/>
        </p:nvSpPr>
        <p:spPr bwMode="auto">
          <a:xfrm>
            <a:off x="7696200" y="6400800"/>
            <a:ext cx="990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900">
                <a:latin typeface="Trebuchet MS" pitchFamily="34" charset="0"/>
              </a:rPr>
              <a:t>Slide </a:t>
            </a:r>
            <a:fld id="{EC888C00-60E7-4A87-84F6-95D0125283F8}" type="slidenum">
              <a:rPr lang="en-US" sz="900">
                <a:latin typeface="Trebuchet MS" pitchFamily="34" charset="0"/>
              </a:rPr>
              <a:pPr algn="r"/>
              <a:t>12</a:t>
            </a:fld>
            <a:endParaRPr lang="en-US" sz="900">
              <a:latin typeface="Trebuchet MS"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p:txBody>
          <a:bodyPr/>
          <a:lstStyle/>
          <a:p>
            <a:r>
              <a:rPr lang="en-US" smtClean="0"/>
              <a:t>EV Charging Standards</a:t>
            </a:r>
          </a:p>
        </p:txBody>
      </p:sp>
      <p:sp>
        <p:nvSpPr>
          <p:cNvPr id="31747" name="Content Placeholder 2"/>
          <p:cNvSpPr>
            <a:spLocks noGrp="1"/>
          </p:cNvSpPr>
          <p:nvPr>
            <p:ph idx="4294967295"/>
          </p:nvPr>
        </p:nvSpPr>
        <p:spPr>
          <a:xfrm>
            <a:off x="457200" y="1447800"/>
            <a:ext cx="8686800" cy="4525963"/>
          </a:xfrm>
        </p:spPr>
        <p:txBody>
          <a:bodyPr/>
          <a:lstStyle/>
          <a:p>
            <a:pPr>
              <a:buFont typeface="Wingdings" pitchFamily="2" charset="2"/>
              <a:buNone/>
            </a:pPr>
            <a:r>
              <a:rPr lang="en-US" sz="1800" u="sng" smtClean="0"/>
              <a:t>Wireless Charging.</a:t>
            </a:r>
            <a:r>
              <a:rPr lang="en-US" sz="1800" smtClean="0"/>
              <a:t> </a:t>
            </a:r>
            <a:r>
              <a:rPr lang="en-US" sz="1800" b="1" u="sng" smtClean="0"/>
              <a:t>Near-term gap:</a:t>
            </a:r>
            <a:r>
              <a:rPr lang="en-US" sz="1800" smtClean="0"/>
              <a:t> Complete work on SAE J2954 and UL 2750.</a:t>
            </a:r>
            <a:endParaRPr lang="en-US" sz="1800" u="sng" smtClean="0"/>
          </a:p>
          <a:p>
            <a:pPr>
              <a:buFont typeface="Wingdings" pitchFamily="2" charset="2"/>
              <a:buNone/>
            </a:pPr>
            <a:r>
              <a:rPr lang="en-US" sz="1800" u="sng" smtClean="0"/>
              <a:t>Battery Swapping</a:t>
            </a:r>
            <a:r>
              <a:rPr lang="en-US" sz="1800" smtClean="0"/>
              <a:t>. </a:t>
            </a:r>
            <a:r>
              <a:rPr lang="en-US" sz="1800" b="1" u="sng" smtClean="0"/>
              <a:t>Near-term gap:</a:t>
            </a:r>
            <a:r>
              <a:rPr lang="en-US" sz="1800" smtClean="0"/>
              <a:t> Define minimum requirements for safe operation of battery swapping stations, as well as interoperability standards.  Potential Developer: IEC/TC 69.</a:t>
            </a:r>
          </a:p>
          <a:p>
            <a:pPr>
              <a:buFont typeface="Wingdings" pitchFamily="2" charset="2"/>
              <a:buNone/>
            </a:pPr>
            <a:r>
              <a:rPr lang="en-US" sz="1800" u="sng" smtClean="0"/>
              <a:t>Electric Vehicle Supply Equipment (EVSE)</a:t>
            </a:r>
          </a:p>
          <a:p>
            <a:r>
              <a:rPr lang="en-US" sz="1800" smtClean="0"/>
              <a:t>SAE J2894, Power Quality Requirements for Plug-in Electric Vehicle Chargers. Part 1 requirements published Dec 2011. </a:t>
            </a:r>
            <a:r>
              <a:rPr lang="en-US" sz="1800" b="1" u="sng" smtClean="0"/>
              <a:t>Near-term gap:</a:t>
            </a:r>
            <a:r>
              <a:rPr lang="en-US" sz="1800" smtClean="0"/>
              <a:t> Complete work on SAE J2894, Part 2, test procedures.</a:t>
            </a:r>
          </a:p>
          <a:p>
            <a:pPr>
              <a:buFont typeface="Wingdings" pitchFamily="2" charset="2"/>
              <a:buNone/>
            </a:pPr>
            <a:r>
              <a:rPr lang="en-US" sz="1800" u="sng" smtClean="0"/>
              <a:t>EVSE Charging Levels</a:t>
            </a:r>
          </a:p>
          <a:p>
            <a:r>
              <a:rPr lang="en-US" sz="1800" smtClean="0"/>
              <a:t>SAE J1772</a:t>
            </a:r>
            <a:r>
              <a:rPr lang="en-US" sz="1800" baseline="30000" smtClean="0"/>
              <a:t>TM</a:t>
            </a:r>
            <a:r>
              <a:rPr lang="en-US" sz="1800" smtClean="0"/>
              <a:t>, Recommended Practice for Electric Vehicle and Plug-in Hybrid Electric Vehicle Conductive Charge Coupler. Defacto U.S. standard.</a:t>
            </a:r>
          </a:p>
          <a:p>
            <a:r>
              <a:rPr lang="en-US" sz="1800" smtClean="0"/>
              <a:t>IEC 61851 addresses levels (modes) and safety; IEC 62196 addresses connectors</a:t>
            </a:r>
          </a:p>
          <a:p>
            <a:r>
              <a:rPr lang="en-US" sz="1800" b="1" u="sng" smtClean="0"/>
              <a:t>Near-term partial gap:</a:t>
            </a:r>
            <a:r>
              <a:rPr lang="en-US" sz="1800" smtClean="0"/>
              <a:t> Complete work to establish DC charging levels in J1772</a:t>
            </a:r>
          </a:p>
        </p:txBody>
      </p:sp>
      <p:sp>
        <p:nvSpPr>
          <p:cNvPr id="31748" name="Rectangle 5"/>
          <p:cNvSpPr>
            <a:spLocks noChangeArrowheads="1"/>
          </p:cNvSpPr>
          <p:nvPr/>
        </p:nvSpPr>
        <p:spPr bwMode="auto">
          <a:xfrm>
            <a:off x="1905000" y="6400800"/>
            <a:ext cx="5638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sz="900">
                <a:latin typeface="Trebuchet MS" pitchFamily="34" charset="0"/>
              </a:rPr>
              <a:t>ANSI EVSP Roadmap </a:t>
            </a:r>
            <a:r>
              <a:rPr lang="en-US" sz="900" b="1">
                <a:solidFill>
                  <a:srgbClr val="4195D3"/>
                </a:solidFill>
                <a:latin typeface="Trebuchet MS" pitchFamily="34" charset="0"/>
              </a:rPr>
              <a:t>|</a:t>
            </a:r>
            <a:r>
              <a:rPr lang="en-US" sz="900">
                <a:latin typeface="Trebuchet MS" pitchFamily="34" charset="0"/>
              </a:rPr>
              <a:t>  NHTSA Symposium</a:t>
            </a:r>
          </a:p>
        </p:txBody>
      </p:sp>
      <p:sp>
        <p:nvSpPr>
          <p:cNvPr id="31749" name="Rectangle 6"/>
          <p:cNvSpPr>
            <a:spLocks noChangeArrowheads="1"/>
          </p:cNvSpPr>
          <p:nvPr/>
        </p:nvSpPr>
        <p:spPr bwMode="auto">
          <a:xfrm>
            <a:off x="7696200" y="6400800"/>
            <a:ext cx="990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900">
                <a:latin typeface="Trebuchet MS" pitchFamily="34" charset="0"/>
              </a:rPr>
              <a:t>Slide </a:t>
            </a:r>
            <a:fld id="{233025C5-AE25-42D4-8514-149307069BD6}" type="slidenum">
              <a:rPr lang="en-US" sz="900">
                <a:latin typeface="Trebuchet MS" pitchFamily="34" charset="0"/>
              </a:rPr>
              <a:pPr algn="r"/>
              <a:t>13</a:t>
            </a:fld>
            <a:endParaRPr lang="en-US" sz="900">
              <a:latin typeface="Trebuchet MS"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533400" y="254000"/>
            <a:ext cx="8458200" cy="1117600"/>
          </a:xfrm>
        </p:spPr>
        <p:txBody>
          <a:bodyPr/>
          <a:lstStyle/>
          <a:p>
            <a:pPr eaLnBrk="1" hangingPunct="1"/>
            <a:r>
              <a:rPr lang="en-US" smtClean="0"/>
              <a:t>EV Charging Standards </a:t>
            </a:r>
            <a:r>
              <a:rPr lang="en-US" sz="1600" smtClean="0"/>
              <a:t>(contd.)</a:t>
            </a:r>
          </a:p>
        </p:txBody>
      </p:sp>
      <p:sp>
        <p:nvSpPr>
          <p:cNvPr id="32771" name="Rectangle 3"/>
          <p:cNvSpPr>
            <a:spLocks noGrp="1" noChangeArrowheads="1"/>
          </p:cNvSpPr>
          <p:nvPr>
            <p:ph type="body" idx="4294967295"/>
          </p:nvPr>
        </p:nvSpPr>
        <p:spPr>
          <a:xfrm>
            <a:off x="493713" y="1447800"/>
            <a:ext cx="8650287" cy="4713288"/>
          </a:xfrm>
        </p:spPr>
        <p:txBody>
          <a:bodyPr/>
          <a:lstStyle/>
          <a:p>
            <a:pPr>
              <a:buFont typeface="Wingdings" pitchFamily="2" charset="2"/>
              <a:buNone/>
            </a:pPr>
            <a:r>
              <a:rPr lang="en-US" sz="2000" u="sng" smtClean="0"/>
              <a:t>Off-Board Chargers and Supply Equipment</a:t>
            </a:r>
          </a:p>
          <a:p>
            <a:r>
              <a:rPr lang="en-US" sz="2000" b="1" u="sng" smtClean="0"/>
              <a:t>Near-term partial gap:</a:t>
            </a:r>
            <a:r>
              <a:rPr lang="en-US" sz="2000" smtClean="0"/>
              <a:t> Finish harmonization of safety requirements for off-board charging stations and portable EV cord sets, with respect to risk of fire, shock and injury to persons, within North America, based on UL 2594, Standard for EVSE</a:t>
            </a:r>
          </a:p>
          <a:p>
            <a:r>
              <a:rPr lang="en-US" sz="2000" b="1" u="sng" smtClean="0"/>
              <a:t>Mid-term partial gap:</a:t>
            </a:r>
            <a:r>
              <a:rPr lang="en-US" sz="2000" smtClean="0"/>
              <a:t> Harmonize safety requirements for off-board chargers within North America, based on UL 2202, Standard for EV Charging Equipment </a:t>
            </a:r>
          </a:p>
          <a:p>
            <a:r>
              <a:rPr lang="en-US" sz="2000" b="1" u="sng" smtClean="0"/>
              <a:t>Mid-term partial gap:</a:t>
            </a:r>
            <a:r>
              <a:rPr lang="en-US" sz="2000" smtClean="0"/>
              <a:t> Work to harmonize IEC 61851 series of standards and the North American standards to address safety of off-board chargers, off-board charging stations, and portable EV cord sets</a:t>
            </a:r>
          </a:p>
        </p:txBody>
      </p:sp>
      <p:sp>
        <p:nvSpPr>
          <p:cNvPr id="5" name="Slide Number Placeholder 4"/>
          <p:cNvSpPr txBox="1">
            <a:spLocks noGrp="1"/>
          </p:cNvSpPr>
          <p:nvPr/>
        </p:nvSpPr>
        <p:spPr bwMode="auto">
          <a:xfrm>
            <a:off x="7696200" y="6248400"/>
            <a:ext cx="990600" cy="457200"/>
          </a:xfrm>
          <a:prstGeom prst="rect">
            <a:avLst/>
          </a:prstGeom>
          <a:noFill/>
          <a:extLst/>
        </p:spPr>
        <p:txBody>
          <a:bodyPr/>
          <a:lstStyle/>
          <a:p>
            <a:pPr algn="r">
              <a:defRPr/>
            </a:pPr>
            <a:r>
              <a:rPr lang="en-US" sz="900" dirty="0">
                <a:solidFill>
                  <a:srgbClr val="000000"/>
                </a:solidFill>
                <a:latin typeface="+mn-lt"/>
              </a:rPr>
              <a:t> </a:t>
            </a:r>
            <a:br>
              <a:rPr lang="en-US" sz="900" dirty="0">
                <a:solidFill>
                  <a:srgbClr val="000000"/>
                </a:solidFill>
                <a:latin typeface="+mn-lt"/>
              </a:rPr>
            </a:br>
            <a:r>
              <a:rPr lang="en-US" sz="900" dirty="0">
                <a:solidFill>
                  <a:srgbClr val="000000"/>
                </a:solidFill>
                <a:latin typeface="+mn-lt"/>
              </a:rPr>
              <a:t>Slide </a:t>
            </a:r>
            <a:fld id="{966406C5-01E2-4818-BABD-DD2FA1F3295B}" type="slidenum">
              <a:rPr lang="en-US" sz="900">
                <a:solidFill>
                  <a:srgbClr val="000000"/>
                </a:solidFill>
                <a:latin typeface="+mn-lt"/>
              </a:rPr>
              <a:pPr algn="r">
                <a:defRPr/>
              </a:pPr>
              <a:t>14</a:t>
            </a:fld>
            <a:endParaRPr lang="en-US" sz="900" dirty="0">
              <a:solidFill>
                <a:srgbClr val="000000"/>
              </a:solidFill>
              <a:latin typeface="+mn-lt"/>
            </a:endParaRPr>
          </a:p>
        </p:txBody>
      </p:sp>
      <p:sp>
        <p:nvSpPr>
          <p:cNvPr id="32773" name="Rectangle 5"/>
          <p:cNvSpPr>
            <a:spLocks noChangeArrowheads="1"/>
          </p:cNvSpPr>
          <p:nvPr/>
        </p:nvSpPr>
        <p:spPr bwMode="auto">
          <a:xfrm>
            <a:off x="1905000" y="6400800"/>
            <a:ext cx="5638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sz="900">
                <a:latin typeface="Trebuchet MS" pitchFamily="34" charset="0"/>
              </a:rPr>
              <a:t>ANSI EVSP Roadmap </a:t>
            </a:r>
            <a:r>
              <a:rPr lang="en-US" sz="900" b="1">
                <a:solidFill>
                  <a:srgbClr val="4195D3"/>
                </a:solidFill>
                <a:latin typeface="Trebuchet MS" pitchFamily="34" charset="0"/>
              </a:rPr>
              <a:t>|</a:t>
            </a:r>
            <a:r>
              <a:rPr lang="en-US" sz="900">
                <a:latin typeface="Trebuchet MS" pitchFamily="34" charset="0"/>
              </a:rPr>
              <a:t>  NHTSA Symposium</a:t>
            </a: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p:txBody>
          <a:bodyPr/>
          <a:lstStyle/>
          <a:p>
            <a:r>
              <a:rPr lang="en-US" smtClean="0"/>
              <a:t>EV Charging Standards </a:t>
            </a:r>
            <a:r>
              <a:rPr lang="en-US" sz="1600" smtClean="0"/>
              <a:t>(contd.)</a:t>
            </a:r>
          </a:p>
        </p:txBody>
      </p:sp>
      <p:sp>
        <p:nvSpPr>
          <p:cNvPr id="33795" name="Content Placeholder 2"/>
          <p:cNvSpPr>
            <a:spLocks noGrp="1"/>
          </p:cNvSpPr>
          <p:nvPr>
            <p:ph idx="4294967295"/>
          </p:nvPr>
        </p:nvSpPr>
        <p:spPr>
          <a:xfrm>
            <a:off x="457200" y="1447800"/>
            <a:ext cx="8686800" cy="4525963"/>
          </a:xfrm>
        </p:spPr>
        <p:txBody>
          <a:bodyPr/>
          <a:lstStyle/>
          <a:p>
            <a:pPr>
              <a:buFont typeface="Wingdings" pitchFamily="2" charset="2"/>
              <a:buNone/>
            </a:pPr>
            <a:r>
              <a:rPr lang="en-US" sz="2000" u="sng" smtClean="0"/>
              <a:t>EV Couplers</a:t>
            </a:r>
          </a:p>
          <a:p>
            <a:r>
              <a:rPr lang="en-US" sz="2000" b="1" u="sng" smtClean="0"/>
              <a:t>Near-term partial gap:</a:t>
            </a:r>
            <a:r>
              <a:rPr lang="en-US" sz="2000" smtClean="0"/>
              <a:t> Finish harmonization of EV coupler safety standards within North America, based on UL 2251, Standard for Plugs, Receptacles and Couplers for EVs</a:t>
            </a:r>
          </a:p>
          <a:p>
            <a:r>
              <a:rPr lang="en-US" sz="2000" b="1" u="sng" smtClean="0"/>
              <a:t>Near-term partial gap:</a:t>
            </a:r>
            <a:r>
              <a:rPr lang="en-US" sz="2000" smtClean="0"/>
              <a:t> Work to harmonize the IEC 62196 series of standards and the North American EV coupler safety standards</a:t>
            </a:r>
          </a:p>
          <a:p>
            <a:r>
              <a:rPr lang="en-US" sz="2000" b="1" u="sng" smtClean="0"/>
              <a:t>Near-term partial gap:</a:t>
            </a:r>
            <a:r>
              <a:rPr lang="en-US" sz="2000" smtClean="0"/>
              <a:t> Work to harmonize EV coupler configurations internationally, in particular with respect to DC charging</a:t>
            </a:r>
          </a:p>
          <a:p>
            <a:r>
              <a:rPr lang="en-US" sz="2000" b="1" u="sng" smtClean="0"/>
              <a:t>Near-term gap:</a:t>
            </a:r>
            <a:r>
              <a:rPr lang="en-US" sz="2000" smtClean="0"/>
              <a:t> Complete work on SAE J2953, PEV Interoperability with EVSE. Establish conformance programs for EV / EVSE interoperability within the U.S. market, based on SAE J1772</a:t>
            </a:r>
            <a:r>
              <a:rPr lang="en-US" sz="2000" baseline="30000" smtClean="0"/>
              <a:t>TM</a:t>
            </a:r>
            <a:r>
              <a:rPr lang="en-US" sz="2000" smtClean="0"/>
              <a:t>, J2953 and a UL verification program under development.</a:t>
            </a:r>
            <a:endParaRPr lang="en-US" sz="2000" smtClean="0">
              <a:solidFill>
                <a:srgbClr val="FF3300"/>
              </a:solidFill>
            </a:endParaRPr>
          </a:p>
        </p:txBody>
      </p:sp>
      <p:sp>
        <p:nvSpPr>
          <p:cNvPr id="33796" name="Rectangle 5"/>
          <p:cNvSpPr>
            <a:spLocks noChangeArrowheads="1"/>
          </p:cNvSpPr>
          <p:nvPr/>
        </p:nvSpPr>
        <p:spPr bwMode="auto">
          <a:xfrm>
            <a:off x="1905000" y="6400800"/>
            <a:ext cx="5638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sz="900">
                <a:latin typeface="Trebuchet MS" pitchFamily="34" charset="0"/>
              </a:rPr>
              <a:t>ANSI EVSP Roadmap </a:t>
            </a:r>
            <a:r>
              <a:rPr lang="en-US" sz="900" b="1">
                <a:solidFill>
                  <a:srgbClr val="4195D3"/>
                </a:solidFill>
                <a:latin typeface="Trebuchet MS" pitchFamily="34" charset="0"/>
              </a:rPr>
              <a:t>|</a:t>
            </a:r>
            <a:r>
              <a:rPr lang="en-US" sz="900">
                <a:latin typeface="Trebuchet MS" pitchFamily="34" charset="0"/>
              </a:rPr>
              <a:t>  NHTSA Symposium</a:t>
            </a:r>
          </a:p>
        </p:txBody>
      </p:sp>
      <p:sp>
        <p:nvSpPr>
          <p:cNvPr id="33797" name="Rectangle 6"/>
          <p:cNvSpPr>
            <a:spLocks noChangeArrowheads="1"/>
          </p:cNvSpPr>
          <p:nvPr/>
        </p:nvSpPr>
        <p:spPr bwMode="auto">
          <a:xfrm>
            <a:off x="7696200" y="6400800"/>
            <a:ext cx="990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900">
                <a:latin typeface="Trebuchet MS" pitchFamily="34" charset="0"/>
              </a:rPr>
              <a:t>Slide </a:t>
            </a:r>
            <a:fld id="{3977033F-CCE1-40AC-94C1-041F8F3F18CF}" type="slidenum">
              <a:rPr lang="en-US" sz="900">
                <a:latin typeface="Trebuchet MS" pitchFamily="34" charset="0"/>
              </a:rPr>
              <a:pPr algn="r"/>
              <a:t>15</a:t>
            </a:fld>
            <a:endParaRPr lang="en-US" sz="900">
              <a:latin typeface="Trebuchet MS"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457200" y="152400"/>
            <a:ext cx="8229600" cy="1143000"/>
          </a:xfrm>
        </p:spPr>
        <p:txBody>
          <a:bodyPr/>
          <a:lstStyle/>
          <a:p>
            <a:r>
              <a:rPr lang="en-US" smtClean="0"/>
              <a:t>ANSI EVSP</a:t>
            </a:r>
          </a:p>
        </p:txBody>
      </p:sp>
      <p:sp>
        <p:nvSpPr>
          <p:cNvPr id="20483" name="Content Placeholder 2"/>
          <p:cNvSpPr>
            <a:spLocks noGrp="1"/>
          </p:cNvSpPr>
          <p:nvPr>
            <p:ph idx="4294967295"/>
          </p:nvPr>
        </p:nvSpPr>
        <p:spPr>
          <a:xfrm>
            <a:off x="457200" y="1570038"/>
            <a:ext cx="8458200" cy="4525962"/>
          </a:xfrm>
        </p:spPr>
        <p:txBody>
          <a:bodyPr/>
          <a:lstStyle/>
          <a:p>
            <a:r>
              <a:rPr lang="en-US" sz="2000" smtClean="0"/>
              <a:t>American National Standards Institute’s Electric Vehicles Standards Panel (ANSI EVSP)</a:t>
            </a:r>
          </a:p>
          <a:p>
            <a:pPr lvl="1"/>
            <a:r>
              <a:rPr lang="en-US" altLang="ja-JP" sz="2000" smtClean="0">
                <a:ea typeface="MS PGothic" pitchFamily="34" charset="-128"/>
              </a:rPr>
              <a:t>80 private and public sector organizations involved from automotive, utility, electrotechnical industries, standards developing organizations (SDOs), government agencies</a:t>
            </a:r>
          </a:p>
          <a:p>
            <a:pPr lvl="1"/>
            <a:r>
              <a:rPr lang="en-US" sz="2000" smtClean="0"/>
              <a:t>Strictly a coordinating body; it does </a:t>
            </a:r>
            <a:r>
              <a:rPr lang="en-US" sz="2000" u="sng" smtClean="0"/>
              <a:t>not</a:t>
            </a:r>
            <a:r>
              <a:rPr lang="en-US" sz="2000" smtClean="0"/>
              <a:t> develop standards</a:t>
            </a:r>
            <a:endParaRPr lang="en-US" sz="2000" u="sng" smtClean="0"/>
          </a:p>
          <a:p>
            <a:r>
              <a:rPr lang="en-US" sz="2000" u="sng" smtClean="0"/>
              <a:t>Mission:</a:t>
            </a:r>
            <a:r>
              <a:rPr lang="en-US" sz="2000" smtClean="0"/>
              <a:t> To foster coordination and collaboration on standardization matters among public and private sector stakeholders to enable the safe, mass deployment of electric vehicles and associated infrastructure in the U.S. with international coordination, adaptability and engagement</a:t>
            </a:r>
            <a:endParaRPr lang="en-US" altLang="ja-JP" sz="2000" smtClean="0">
              <a:ea typeface="MS PGothic" pitchFamily="34" charset="-128"/>
            </a:endParaRPr>
          </a:p>
        </p:txBody>
      </p:sp>
      <p:sp>
        <p:nvSpPr>
          <p:cNvPr id="20484" name="Rectangle 5"/>
          <p:cNvSpPr>
            <a:spLocks noChangeArrowheads="1"/>
          </p:cNvSpPr>
          <p:nvPr/>
        </p:nvSpPr>
        <p:spPr bwMode="auto">
          <a:xfrm>
            <a:off x="1905000" y="6400800"/>
            <a:ext cx="5638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sz="900">
                <a:latin typeface="Trebuchet MS" pitchFamily="34" charset="0"/>
              </a:rPr>
              <a:t>ANSI EVSP Roadmap </a:t>
            </a:r>
            <a:r>
              <a:rPr lang="en-US" sz="900" b="1">
                <a:solidFill>
                  <a:srgbClr val="4195D3"/>
                </a:solidFill>
                <a:latin typeface="Trebuchet MS" pitchFamily="34" charset="0"/>
              </a:rPr>
              <a:t>|</a:t>
            </a:r>
            <a:r>
              <a:rPr lang="en-US" sz="900">
                <a:latin typeface="Trebuchet MS" pitchFamily="34" charset="0"/>
              </a:rPr>
              <a:t>  NHTSA Symposium</a:t>
            </a:r>
          </a:p>
        </p:txBody>
      </p:sp>
      <p:sp>
        <p:nvSpPr>
          <p:cNvPr id="20485" name="Rectangle 6"/>
          <p:cNvSpPr>
            <a:spLocks noChangeArrowheads="1"/>
          </p:cNvSpPr>
          <p:nvPr/>
        </p:nvSpPr>
        <p:spPr bwMode="auto">
          <a:xfrm>
            <a:off x="7696200" y="6400800"/>
            <a:ext cx="990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900">
                <a:latin typeface="Trebuchet MS" pitchFamily="34" charset="0"/>
              </a:rPr>
              <a:t>Slide </a:t>
            </a:r>
            <a:fld id="{B98BB293-9E4D-4069-8C45-DBA598F89CE8}" type="slidenum">
              <a:rPr lang="en-US" sz="900">
                <a:latin typeface="Trebuchet MS" pitchFamily="34" charset="0"/>
              </a:rPr>
              <a:pPr algn="r"/>
              <a:t>2</a:t>
            </a:fld>
            <a:endParaRPr lang="en-US" sz="900">
              <a:latin typeface="Trebuchet MS"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533400" y="152400"/>
            <a:ext cx="8458200" cy="1117600"/>
          </a:xfrm>
        </p:spPr>
        <p:txBody>
          <a:bodyPr/>
          <a:lstStyle/>
          <a:p>
            <a:pPr eaLnBrk="1" hangingPunct="1"/>
            <a:r>
              <a:rPr lang="en-US" smtClean="0"/>
              <a:t>Roadmap Released – April 2012</a:t>
            </a:r>
          </a:p>
        </p:txBody>
      </p:sp>
      <p:sp>
        <p:nvSpPr>
          <p:cNvPr id="21507" name="Rectangle 3"/>
          <p:cNvSpPr>
            <a:spLocks noGrp="1" noChangeArrowheads="1"/>
          </p:cNvSpPr>
          <p:nvPr>
            <p:ph type="body" idx="4294967295"/>
          </p:nvPr>
        </p:nvSpPr>
        <p:spPr>
          <a:xfrm>
            <a:off x="493713" y="1524000"/>
            <a:ext cx="8650287" cy="4713288"/>
          </a:xfrm>
        </p:spPr>
        <p:txBody>
          <a:bodyPr/>
          <a:lstStyle/>
          <a:p>
            <a:r>
              <a:rPr lang="en-US" sz="2000" i="1" smtClean="0"/>
              <a:t>Standardization Roadmap for Electric Vehicles, Version 1.0</a:t>
            </a:r>
          </a:p>
          <a:p>
            <a:pPr lvl="1"/>
            <a:r>
              <a:rPr lang="en-US" altLang="ja-JP" sz="2000" smtClean="0">
                <a:ea typeface="MS PGothic" pitchFamily="34" charset="-128"/>
              </a:rPr>
              <a:t>Free Download at </a:t>
            </a:r>
            <a:r>
              <a:rPr lang="en-US" altLang="ja-JP" sz="2000" smtClean="0">
                <a:ea typeface="MS PGothic" pitchFamily="34" charset="-128"/>
                <a:hlinkClick r:id="rId3"/>
              </a:rPr>
              <a:t>www.ansi.org/evsp</a:t>
            </a:r>
            <a:endParaRPr lang="en-US" altLang="ja-JP" sz="2000" smtClean="0">
              <a:ea typeface="MS PGothic" pitchFamily="34" charset="-128"/>
            </a:endParaRPr>
          </a:p>
          <a:p>
            <a:r>
              <a:rPr lang="en-US" sz="2000" smtClean="0"/>
              <a:t>Identifies standards, codes, and regulations that exist or that are in development, gaps where new or revised standards are needed, related conformance and training programs, and harmonization efforts</a:t>
            </a:r>
          </a:p>
          <a:p>
            <a:r>
              <a:rPr lang="en-US" sz="2000" smtClean="0"/>
              <a:t>Includes prioritized timelines for when standardization should occur and identifies SDOs that may be able to do the work</a:t>
            </a:r>
          </a:p>
          <a:p>
            <a:r>
              <a:rPr lang="en-US" sz="2000" smtClean="0"/>
              <a:t>Focus is on-road plug-in EVs, both battery electric and plug-in hybrids, charging systems and associated support services for U.S. market</a:t>
            </a:r>
          </a:p>
          <a:p>
            <a:r>
              <a:rPr lang="en-US" sz="2000" i="1" smtClean="0"/>
              <a:t>ANSI EVSP Standards Compendium</a:t>
            </a:r>
            <a:r>
              <a:rPr lang="en-US" sz="2000" smtClean="0"/>
              <a:t>, a searchable spreadsheet of standards related to issues identified in the roadmap</a:t>
            </a:r>
          </a:p>
        </p:txBody>
      </p:sp>
      <p:sp>
        <p:nvSpPr>
          <p:cNvPr id="5" name="Slide Number Placeholder 4"/>
          <p:cNvSpPr txBox="1">
            <a:spLocks noGrp="1"/>
          </p:cNvSpPr>
          <p:nvPr/>
        </p:nvSpPr>
        <p:spPr bwMode="auto">
          <a:xfrm>
            <a:off x="7696200" y="6248400"/>
            <a:ext cx="990600" cy="457200"/>
          </a:xfrm>
          <a:prstGeom prst="rect">
            <a:avLst/>
          </a:prstGeom>
          <a:noFill/>
          <a:extLst/>
        </p:spPr>
        <p:txBody>
          <a:bodyPr/>
          <a:lstStyle/>
          <a:p>
            <a:pPr algn="r">
              <a:defRPr/>
            </a:pPr>
            <a:r>
              <a:rPr lang="en-US" sz="900" dirty="0">
                <a:solidFill>
                  <a:srgbClr val="000000"/>
                </a:solidFill>
                <a:latin typeface="+mn-lt"/>
              </a:rPr>
              <a:t> </a:t>
            </a:r>
            <a:br>
              <a:rPr lang="en-US" sz="900" dirty="0">
                <a:solidFill>
                  <a:srgbClr val="000000"/>
                </a:solidFill>
                <a:latin typeface="+mn-lt"/>
              </a:rPr>
            </a:br>
            <a:r>
              <a:rPr lang="en-US" sz="900" dirty="0">
                <a:solidFill>
                  <a:srgbClr val="000000"/>
                </a:solidFill>
                <a:latin typeface="+mn-lt"/>
              </a:rPr>
              <a:t>Slide </a:t>
            </a:r>
            <a:fld id="{9E34F938-2C10-4B4C-8CAC-473F124C1A68}" type="slidenum">
              <a:rPr lang="en-US" sz="900">
                <a:solidFill>
                  <a:srgbClr val="000000"/>
                </a:solidFill>
                <a:latin typeface="+mn-lt"/>
              </a:rPr>
              <a:pPr algn="r">
                <a:defRPr/>
              </a:pPr>
              <a:t>3</a:t>
            </a:fld>
            <a:endParaRPr lang="en-US" sz="900" dirty="0">
              <a:solidFill>
                <a:srgbClr val="000000"/>
              </a:solidFill>
              <a:latin typeface="+mn-lt"/>
            </a:endParaRPr>
          </a:p>
        </p:txBody>
      </p:sp>
      <p:sp>
        <p:nvSpPr>
          <p:cNvPr id="21509" name="Rectangle 5"/>
          <p:cNvSpPr>
            <a:spLocks noChangeArrowheads="1"/>
          </p:cNvSpPr>
          <p:nvPr/>
        </p:nvSpPr>
        <p:spPr bwMode="auto">
          <a:xfrm>
            <a:off x="1905000" y="6400800"/>
            <a:ext cx="5638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sz="900">
                <a:latin typeface="Trebuchet MS" pitchFamily="34" charset="0"/>
              </a:rPr>
              <a:t>ANSI EVSP Roadmap </a:t>
            </a:r>
            <a:r>
              <a:rPr lang="en-US" sz="900" b="1">
                <a:solidFill>
                  <a:srgbClr val="4195D3"/>
                </a:solidFill>
                <a:latin typeface="Trebuchet MS" pitchFamily="34" charset="0"/>
              </a:rPr>
              <a:t>|</a:t>
            </a:r>
            <a:r>
              <a:rPr lang="en-US" sz="900">
                <a:latin typeface="Trebuchet MS" pitchFamily="34" charset="0"/>
              </a:rPr>
              <a:t>  NHTSA Symposium</a:t>
            </a: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idx="4294967295"/>
          </p:nvPr>
        </p:nvSpPr>
        <p:spPr>
          <a:xfrm>
            <a:off x="457200" y="152400"/>
            <a:ext cx="8229600" cy="1143000"/>
          </a:xfrm>
        </p:spPr>
        <p:txBody>
          <a:bodyPr/>
          <a:lstStyle/>
          <a:p>
            <a:r>
              <a:rPr lang="en-US" smtClean="0"/>
              <a:t>Structure</a:t>
            </a:r>
          </a:p>
        </p:txBody>
      </p:sp>
      <p:pic>
        <p:nvPicPr>
          <p:cNvPr id="22531" name="Picture 3" descr="AWSI EVSP Graphic_all sectors-102011"/>
          <p:cNvPicPr>
            <a:picLocks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2209800" y="762000"/>
            <a:ext cx="4908550" cy="5491163"/>
          </a:xfrm>
          <a:noFill/>
        </p:spPr>
      </p:pic>
      <p:sp>
        <p:nvSpPr>
          <p:cNvPr id="22532" name="Rectangle 5"/>
          <p:cNvSpPr>
            <a:spLocks noChangeArrowheads="1"/>
          </p:cNvSpPr>
          <p:nvPr/>
        </p:nvSpPr>
        <p:spPr bwMode="auto">
          <a:xfrm>
            <a:off x="1905000" y="6400800"/>
            <a:ext cx="5638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sz="900">
                <a:latin typeface="Trebuchet MS" pitchFamily="34" charset="0"/>
              </a:rPr>
              <a:t>ANSI EVSP Roadmap </a:t>
            </a:r>
            <a:r>
              <a:rPr lang="en-US" sz="900" b="1">
                <a:solidFill>
                  <a:srgbClr val="4195D3"/>
                </a:solidFill>
                <a:latin typeface="Trebuchet MS" pitchFamily="34" charset="0"/>
              </a:rPr>
              <a:t>|</a:t>
            </a:r>
            <a:r>
              <a:rPr lang="en-US" sz="900">
                <a:latin typeface="Trebuchet MS" pitchFamily="34" charset="0"/>
              </a:rPr>
              <a:t>  NHTSA Symposium</a:t>
            </a:r>
          </a:p>
        </p:txBody>
      </p:sp>
      <p:sp>
        <p:nvSpPr>
          <p:cNvPr id="22533" name="Rectangle 6"/>
          <p:cNvSpPr>
            <a:spLocks noChangeArrowheads="1"/>
          </p:cNvSpPr>
          <p:nvPr/>
        </p:nvSpPr>
        <p:spPr bwMode="auto">
          <a:xfrm>
            <a:off x="7696200" y="6400800"/>
            <a:ext cx="990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900">
                <a:latin typeface="Trebuchet MS" pitchFamily="34" charset="0"/>
              </a:rPr>
              <a:t>Slide </a:t>
            </a:r>
            <a:fld id="{31A4BBC9-007C-43B0-B35A-B914ECC8F2CC}" type="slidenum">
              <a:rPr lang="en-US" sz="900">
                <a:latin typeface="Trebuchet MS" pitchFamily="34" charset="0"/>
              </a:rPr>
              <a:pPr algn="r"/>
              <a:t>4</a:t>
            </a:fld>
            <a:endParaRPr lang="en-US" sz="900">
              <a:latin typeface="Trebuchet MS"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a:xfrm>
            <a:off x="457200" y="152400"/>
            <a:ext cx="8229600" cy="1143000"/>
          </a:xfrm>
        </p:spPr>
        <p:txBody>
          <a:bodyPr/>
          <a:lstStyle/>
          <a:p>
            <a:r>
              <a:rPr lang="en-US" smtClean="0"/>
              <a:t>Conclusions</a:t>
            </a:r>
          </a:p>
        </p:txBody>
      </p:sp>
      <p:sp>
        <p:nvSpPr>
          <p:cNvPr id="23555" name="Content Placeholder 2"/>
          <p:cNvSpPr>
            <a:spLocks noGrp="1"/>
          </p:cNvSpPr>
          <p:nvPr>
            <p:ph idx="4294967295"/>
          </p:nvPr>
        </p:nvSpPr>
        <p:spPr>
          <a:xfrm>
            <a:off x="457200" y="1524000"/>
            <a:ext cx="8458200" cy="4525963"/>
          </a:xfrm>
        </p:spPr>
        <p:txBody>
          <a:bodyPr/>
          <a:lstStyle/>
          <a:p>
            <a:r>
              <a:rPr lang="en-US" sz="2000" smtClean="0"/>
              <a:t>36 gaps or partial gaps identified</a:t>
            </a:r>
          </a:p>
          <a:p>
            <a:pPr lvl="1"/>
            <a:r>
              <a:rPr lang="en-US" sz="2000" smtClean="0"/>
              <a:t>22 are near-term priorities (0-2 years)</a:t>
            </a:r>
          </a:p>
          <a:p>
            <a:pPr lvl="1"/>
            <a:r>
              <a:rPr lang="en-US" sz="2000" smtClean="0"/>
              <a:t>12 are mid-term priorities (2-5 years)</a:t>
            </a:r>
          </a:p>
          <a:p>
            <a:pPr lvl="1"/>
            <a:r>
              <a:rPr lang="en-US" sz="2000" smtClean="0"/>
              <a:t>2 are long-term priorities (5+ years)</a:t>
            </a:r>
          </a:p>
          <a:p>
            <a:r>
              <a:rPr lang="en-US" sz="2000" smtClean="0"/>
              <a:t>16 issues where no gap identified</a:t>
            </a:r>
          </a:p>
          <a:p>
            <a:r>
              <a:rPr lang="en-US" sz="2000" smtClean="0">
                <a:ea typeface="MS PGothic" pitchFamily="34" charset="-128"/>
              </a:rPr>
              <a:t>Many SDOs (both U.S. based and non-U.S. based) produce globally relevant standards following an open, consensus-based process</a:t>
            </a:r>
          </a:p>
          <a:p>
            <a:pPr lvl="1"/>
            <a:r>
              <a:rPr lang="en-US" sz="2000" smtClean="0">
                <a:ea typeface="MS PGothic" pitchFamily="34" charset="-128"/>
              </a:rPr>
              <a:t>SAE, UL, NFPA, IEEE, ISO, IEC et al.</a:t>
            </a:r>
          </a:p>
          <a:p>
            <a:r>
              <a:rPr lang="en-US" sz="2000" smtClean="0"/>
              <a:t>365 standards identified from 34 organizations </a:t>
            </a:r>
            <a:endParaRPr lang="en-US" altLang="ja-JP" sz="2000" smtClean="0">
              <a:ea typeface="MS PGothic" pitchFamily="34" charset="-128"/>
            </a:endParaRPr>
          </a:p>
          <a:p>
            <a:pPr lvl="1"/>
            <a:r>
              <a:rPr lang="en-US" altLang="ja-JP" sz="2000" u="sng" smtClean="0">
                <a:ea typeface="MS PGothic" pitchFamily="34" charset="-128"/>
              </a:rPr>
              <a:t>Some</a:t>
            </a:r>
            <a:r>
              <a:rPr lang="en-US" altLang="ja-JP" sz="2000" smtClean="0">
                <a:ea typeface="MS PGothic" pitchFamily="34" charset="-128"/>
              </a:rPr>
              <a:t> of the existing / needed standards relating to EVs, batteries, EV charging and harmonization listed on next slides </a:t>
            </a:r>
            <a:endParaRPr lang="en-US" sz="2000" smtClean="0">
              <a:ea typeface="MS PGothic" pitchFamily="34" charset="-128"/>
            </a:endParaRPr>
          </a:p>
        </p:txBody>
      </p:sp>
      <p:sp>
        <p:nvSpPr>
          <p:cNvPr id="23556" name="Rectangle 5"/>
          <p:cNvSpPr>
            <a:spLocks noChangeArrowheads="1"/>
          </p:cNvSpPr>
          <p:nvPr/>
        </p:nvSpPr>
        <p:spPr bwMode="auto">
          <a:xfrm>
            <a:off x="1905000" y="6400800"/>
            <a:ext cx="5638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sz="900">
                <a:latin typeface="Trebuchet MS" pitchFamily="34" charset="0"/>
              </a:rPr>
              <a:t>ANSI EVSP Roadmap </a:t>
            </a:r>
            <a:r>
              <a:rPr lang="en-US" sz="900" b="1">
                <a:solidFill>
                  <a:srgbClr val="4195D3"/>
                </a:solidFill>
                <a:latin typeface="Trebuchet MS" pitchFamily="34" charset="0"/>
              </a:rPr>
              <a:t>|</a:t>
            </a:r>
            <a:r>
              <a:rPr lang="en-US" sz="900">
                <a:latin typeface="Trebuchet MS" pitchFamily="34" charset="0"/>
              </a:rPr>
              <a:t>  NHTSA Symposium</a:t>
            </a:r>
          </a:p>
        </p:txBody>
      </p:sp>
      <p:sp>
        <p:nvSpPr>
          <p:cNvPr id="23557" name="Rectangle 6"/>
          <p:cNvSpPr>
            <a:spLocks noChangeArrowheads="1"/>
          </p:cNvSpPr>
          <p:nvPr/>
        </p:nvSpPr>
        <p:spPr bwMode="auto">
          <a:xfrm>
            <a:off x="7696200" y="6400800"/>
            <a:ext cx="990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900">
                <a:latin typeface="Trebuchet MS" pitchFamily="34" charset="0"/>
              </a:rPr>
              <a:t>Slide </a:t>
            </a:r>
            <a:fld id="{A4B3F544-E2D2-44CE-8EA2-824A75508FC2}" type="slidenum">
              <a:rPr lang="en-US" sz="900">
                <a:latin typeface="Trebuchet MS" pitchFamily="34" charset="0"/>
              </a:rPr>
              <a:pPr algn="r"/>
              <a:t>5</a:t>
            </a:fld>
            <a:endParaRPr lang="en-US" sz="900">
              <a:latin typeface="Trebuchet MS"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p:txBody>
          <a:bodyPr/>
          <a:lstStyle/>
          <a:p>
            <a:r>
              <a:rPr lang="en-US" smtClean="0"/>
              <a:t>EV Standards</a:t>
            </a:r>
          </a:p>
        </p:txBody>
      </p:sp>
      <p:sp>
        <p:nvSpPr>
          <p:cNvPr id="24579" name="Content Placeholder 2"/>
          <p:cNvSpPr>
            <a:spLocks noGrp="1"/>
          </p:cNvSpPr>
          <p:nvPr>
            <p:ph idx="4294967295"/>
          </p:nvPr>
        </p:nvSpPr>
        <p:spPr>
          <a:xfrm>
            <a:off x="457200" y="1219200"/>
            <a:ext cx="8458200" cy="4525963"/>
          </a:xfrm>
        </p:spPr>
        <p:txBody>
          <a:bodyPr/>
          <a:lstStyle/>
          <a:p>
            <a:pPr>
              <a:buFont typeface="Wingdings" pitchFamily="2" charset="2"/>
              <a:buNone/>
            </a:pPr>
            <a:r>
              <a:rPr lang="en-US" sz="2000" u="sng" smtClean="0"/>
              <a:t>Terminology</a:t>
            </a:r>
          </a:p>
          <a:p>
            <a:r>
              <a:rPr lang="en-US" sz="2000" smtClean="0"/>
              <a:t>ISO 8713:2005, Electric road vehicles – Vocabulary</a:t>
            </a:r>
          </a:p>
          <a:p>
            <a:r>
              <a:rPr lang="en-US" sz="2000" smtClean="0"/>
              <a:t>SAE J1715:2008, Hybrid Electric Vehicle (HEV) &amp; Electric Vehicle (EV) Terminology; being split into two parts between SAE Hybrid and Battery Committees. </a:t>
            </a:r>
            <a:r>
              <a:rPr lang="en-US" sz="2000" b="1" u="sng" smtClean="0"/>
              <a:t>Mid-term gap:</a:t>
            </a:r>
            <a:r>
              <a:rPr lang="en-US" sz="2000" smtClean="0"/>
              <a:t> Revise J1715.</a:t>
            </a:r>
          </a:p>
          <a:p>
            <a:pPr>
              <a:buFont typeface="Wingdings" pitchFamily="2" charset="2"/>
              <a:buNone/>
            </a:pPr>
            <a:r>
              <a:rPr lang="en-US" sz="2000" u="sng" smtClean="0"/>
              <a:t>Power Rating Methods</a:t>
            </a:r>
            <a:r>
              <a:rPr lang="en-US" sz="2000" smtClean="0"/>
              <a:t> (in development)</a:t>
            </a:r>
          </a:p>
          <a:p>
            <a:r>
              <a:rPr lang="en-US" sz="2000" smtClean="0"/>
              <a:t>SAE J2907, test method/conditions for rating performance of electric propulsion motors in hybrid electric and battery electric vehicles</a:t>
            </a:r>
          </a:p>
          <a:p>
            <a:r>
              <a:rPr lang="en-US" sz="2000" smtClean="0"/>
              <a:t>SAE J2908, test method/conditions for rating performance of hybrid-electric and battery electric vehicle propulsion systems reflecting thermal and battery capabilities and limitations</a:t>
            </a:r>
          </a:p>
          <a:p>
            <a:r>
              <a:rPr lang="en-US" sz="2000" b="1" u="sng" smtClean="0"/>
              <a:t>Mid-term gap:</a:t>
            </a:r>
            <a:r>
              <a:rPr lang="en-US" sz="2000" smtClean="0"/>
              <a:t> Complete J2907 and J2908.</a:t>
            </a:r>
          </a:p>
        </p:txBody>
      </p:sp>
      <p:sp>
        <p:nvSpPr>
          <p:cNvPr id="24580" name="Rectangle 5"/>
          <p:cNvSpPr>
            <a:spLocks noChangeArrowheads="1"/>
          </p:cNvSpPr>
          <p:nvPr/>
        </p:nvSpPr>
        <p:spPr bwMode="auto">
          <a:xfrm>
            <a:off x="1905000" y="6400800"/>
            <a:ext cx="5638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sz="900">
                <a:latin typeface="Trebuchet MS" pitchFamily="34" charset="0"/>
              </a:rPr>
              <a:t>ANSI EVSP Roadmap </a:t>
            </a:r>
            <a:r>
              <a:rPr lang="en-US" sz="900" b="1">
                <a:solidFill>
                  <a:srgbClr val="4195D3"/>
                </a:solidFill>
                <a:latin typeface="Trebuchet MS" pitchFamily="34" charset="0"/>
              </a:rPr>
              <a:t>|</a:t>
            </a:r>
            <a:r>
              <a:rPr lang="en-US" sz="900">
                <a:latin typeface="Trebuchet MS" pitchFamily="34" charset="0"/>
              </a:rPr>
              <a:t>  NHTSA Symposium</a:t>
            </a:r>
          </a:p>
        </p:txBody>
      </p:sp>
      <p:sp>
        <p:nvSpPr>
          <p:cNvPr id="24581" name="Rectangle 6"/>
          <p:cNvSpPr>
            <a:spLocks noChangeArrowheads="1"/>
          </p:cNvSpPr>
          <p:nvPr/>
        </p:nvSpPr>
        <p:spPr bwMode="auto">
          <a:xfrm>
            <a:off x="7696200" y="6400800"/>
            <a:ext cx="990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900">
                <a:latin typeface="Trebuchet MS" pitchFamily="34" charset="0"/>
              </a:rPr>
              <a:t>Slide </a:t>
            </a:r>
            <a:fld id="{DF3EF7D3-631E-444B-8856-274C6B08F7F2}" type="slidenum">
              <a:rPr lang="en-US" sz="900">
                <a:latin typeface="Trebuchet MS" pitchFamily="34" charset="0"/>
              </a:rPr>
              <a:pPr algn="r"/>
              <a:t>6</a:t>
            </a:fld>
            <a:endParaRPr lang="en-US" sz="900">
              <a:latin typeface="Trebuchet MS"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p:txBody>
          <a:bodyPr/>
          <a:lstStyle/>
          <a:p>
            <a:r>
              <a:rPr lang="en-US" smtClean="0"/>
              <a:t>EV Standards </a:t>
            </a:r>
            <a:r>
              <a:rPr lang="en-US" sz="1600" smtClean="0"/>
              <a:t>(contd.)</a:t>
            </a:r>
          </a:p>
        </p:txBody>
      </p:sp>
      <p:sp>
        <p:nvSpPr>
          <p:cNvPr id="25603" name="Content Placeholder 2"/>
          <p:cNvSpPr>
            <a:spLocks noGrp="1"/>
          </p:cNvSpPr>
          <p:nvPr>
            <p:ph idx="4294967295"/>
          </p:nvPr>
        </p:nvSpPr>
        <p:spPr>
          <a:xfrm>
            <a:off x="457200" y="1219200"/>
            <a:ext cx="8458200" cy="4525963"/>
          </a:xfrm>
        </p:spPr>
        <p:txBody>
          <a:bodyPr/>
          <a:lstStyle/>
          <a:p>
            <a:pPr>
              <a:buFont typeface="Wingdings" pitchFamily="2" charset="2"/>
              <a:buNone/>
            </a:pPr>
            <a:r>
              <a:rPr lang="en-US" sz="1800" u="sng" smtClean="0"/>
              <a:t>Crash Tests / Safety</a:t>
            </a:r>
          </a:p>
          <a:p>
            <a:r>
              <a:rPr lang="en-US" sz="1800" smtClean="0"/>
              <a:t>NHTSA FMVSS 305, Electric Powered Vehicles: Electrolyte Spillage and Electrical Shock Protection. Last revised 2011. No gap.</a:t>
            </a:r>
          </a:p>
          <a:p>
            <a:pPr>
              <a:buFont typeface="Wingdings" pitchFamily="2" charset="2"/>
              <a:buNone/>
            </a:pPr>
            <a:r>
              <a:rPr lang="en-US" sz="1800" u="sng" smtClean="0"/>
              <a:t>High Voltage Cables, On-Board Wiring, Component Ratings and Charging Accessories:</a:t>
            </a:r>
            <a:r>
              <a:rPr lang="en-US" sz="1800" smtClean="0"/>
              <a:t> IEC, SAE and UL standards exist. No gap.</a:t>
            </a:r>
          </a:p>
          <a:p>
            <a:pPr>
              <a:buFont typeface="Wingdings" pitchFamily="2" charset="2"/>
              <a:buNone/>
            </a:pPr>
            <a:r>
              <a:rPr lang="en-US" sz="1800" u="sng" smtClean="0"/>
              <a:t>Vehicle Diagnostics – Emissions:</a:t>
            </a:r>
            <a:r>
              <a:rPr lang="en-US" sz="1800" smtClean="0"/>
              <a:t> Covered by California Air Resources Board on-board diagnostic system regulations. No gap.</a:t>
            </a:r>
          </a:p>
          <a:p>
            <a:pPr>
              <a:buFont typeface="Wingdings" pitchFamily="2" charset="2"/>
              <a:buNone/>
            </a:pPr>
            <a:r>
              <a:rPr lang="en-US" sz="1800" u="sng" smtClean="0"/>
              <a:t>Audible Warning Systems</a:t>
            </a:r>
            <a:endParaRPr lang="en-US" sz="1800" smtClean="0"/>
          </a:p>
          <a:p>
            <a:r>
              <a:rPr lang="en-US" sz="1800" smtClean="0"/>
              <a:t>NHTSA safety standard in development, incorporating portions of SAEJ2889-1, Countermeasure Performance Evaluation &amp; Test Procedure.  SAE standard is basis of ISO/NP 16254 (in development).</a:t>
            </a:r>
          </a:p>
          <a:p>
            <a:r>
              <a:rPr lang="en-US" sz="1800" smtClean="0"/>
              <a:t>UNECE WP.29 looking at global technical regulation (GTR)</a:t>
            </a:r>
          </a:p>
          <a:p>
            <a:r>
              <a:rPr lang="en-US" sz="1800" b="1" u="sng" smtClean="0"/>
              <a:t>Near-term partial gap:</a:t>
            </a:r>
            <a:r>
              <a:rPr lang="en-US" sz="1800" smtClean="0"/>
              <a:t> Address EV sound emission / measurement</a:t>
            </a:r>
          </a:p>
        </p:txBody>
      </p:sp>
      <p:sp>
        <p:nvSpPr>
          <p:cNvPr id="25604" name="Rectangle 5"/>
          <p:cNvSpPr>
            <a:spLocks noChangeArrowheads="1"/>
          </p:cNvSpPr>
          <p:nvPr/>
        </p:nvSpPr>
        <p:spPr bwMode="auto">
          <a:xfrm>
            <a:off x="1905000" y="6400800"/>
            <a:ext cx="5638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sz="900">
                <a:latin typeface="Trebuchet MS" pitchFamily="34" charset="0"/>
              </a:rPr>
              <a:t>ANSI EVSP Roadmap </a:t>
            </a:r>
            <a:r>
              <a:rPr lang="en-US" sz="900" b="1">
                <a:solidFill>
                  <a:srgbClr val="4195D3"/>
                </a:solidFill>
                <a:latin typeface="Trebuchet MS" pitchFamily="34" charset="0"/>
              </a:rPr>
              <a:t>|</a:t>
            </a:r>
            <a:r>
              <a:rPr lang="en-US" sz="900">
                <a:latin typeface="Trebuchet MS" pitchFamily="34" charset="0"/>
              </a:rPr>
              <a:t>  NHTSA Symposium</a:t>
            </a:r>
          </a:p>
        </p:txBody>
      </p:sp>
      <p:sp>
        <p:nvSpPr>
          <p:cNvPr id="25605" name="Rectangle 6"/>
          <p:cNvSpPr>
            <a:spLocks noChangeArrowheads="1"/>
          </p:cNvSpPr>
          <p:nvPr/>
        </p:nvSpPr>
        <p:spPr bwMode="auto">
          <a:xfrm>
            <a:off x="7696200" y="6400800"/>
            <a:ext cx="990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900">
                <a:latin typeface="Trebuchet MS" pitchFamily="34" charset="0"/>
              </a:rPr>
              <a:t>Slide </a:t>
            </a:r>
            <a:fld id="{479DEA03-0477-4E1F-BABB-9523814FF495}" type="slidenum">
              <a:rPr lang="en-US" sz="900">
                <a:latin typeface="Trebuchet MS" pitchFamily="34" charset="0"/>
              </a:rPr>
              <a:pPr algn="r"/>
              <a:t>7</a:t>
            </a:fld>
            <a:endParaRPr lang="en-US" sz="900">
              <a:latin typeface="Trebuchet MS"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idx="4294967295"/>
          </p:nvPr>
        </p:nvSpPr>
        <p:spPr/>
        <p:txBody>
          <a:bodyPr/>
          <a:lstStyle/>
          <a:p>
            <a:r>
              <a:rPr lang="en-US" smtClean="0"/>
              <a:t>EV Standards </a:t>
            </a:r>
            <a:r>
              <a:rPr lang="en-US" sz="1600" smtClean="0"/>
              <a:t>(contd.)</a:t>
            </a:r>
          </a:p>
        </p:txBody>
      </p:sp>
      <p:sp>
        <p:nvSpPr>
          <p:cNvPr id="26627" name="Content Placeholder 2"/>
          <p:cNvSpPr>
            <a:spLocks noGrp="1"/>
          </p:cNvSpPr>
          <p:nvPr>
            <p:ph idx="4294967295"/>
          </p:nvPr>
        </p:nvSpPr>
        <p:spPr>
          <a:xfrm>
            <a:off x="457200" y="1219200"/>
            <a:ext cx="8458200" cy="4525963"/>
          </a:xfrm>
        </p:spPr>
        <p:txBody>
          <a:bodyPr/>
          <a:lstStyle/>
          <a:p>
            <a:pPr>
              <a:buFont typeface="Wingdings" pitchFamily="2" charset="2"/>
              <a:buNone/>
            </a:pPr>
            <a:r>
              <a:rPr lang="en-US" sz="1800" u="sng" smtClean="0"/>
              <a:t>Graphical Symbols</a:t>
            </a:r>
          </a:p>
          <a:p>
            <a:r>
              <a:rPr lang="en-US" sz="1800" smtClean="0"/>
              <a:t>Some general IEC standards including IEC TR 60784:1984, Instrumentation For Electric Road Vehicles</a:t>
            </a:r>
          </a:p>
          <a:p>
            <a:r>
              <a:rPr lang="en-US" sz="1800" smtClean="0"/>
              <a:t>NHTSA FMVSS 101, Controls and Displays. Last published 2008.</a:t>
            </a:r>
          </a:p>
          <a:p>
            <a:r>
              <a:rPr lang="en-US" sz="1800" b="1" u="sng" smtClean="0"/>
              <a:t>Near-term gap:</a:t>
            </a:r>
            <a:r>
              <a:rPr lang="en-US" sz="1800" smtClean="0"/>
              <a:t> Develop EV graphical symbols standards for parts under hood and to communicate information to driver. Develop SAE j2936, Vehicle Battery Labeling Guidelines</a:t>
            </a:r>
          </a:p>
          <a:p>
            <a:pPr>
              <a:buFont typeface="Wingdings" pitchFamily="2" charset="2"/>
              <a:buNone/>
            </a:pPr>
            <a:r>
              <a:rPr lang="en-US" sz="1800" u="sng" smtClean="0"/>
              <a:t>Telematics – Driver Distraction</a:t>
            </a:r>
          </a:p>
          <a:p>
            <a:r>
              <a:rPr lang="en-US" sz="1800" smtClean="0"/>
              <a:t>Auto Alliance Driver Focus Telematics Guidelines; NHTSA Proposed Driver Distraction Guidelines; NHTSA FMVSS 101</a:t>
            </a:r>
          </a:p>
          <a:p>
            <a:r>
              <a:rPr lang="en-US" sz="1800" smtClean="0"/>
              <a:t>No gap.</a:t>
            </a:r>
          </a:p>
          <a:p>
            <a:pPr>
              <a:buFont typeface="Wingdings" pitchFamily="2" charset="2"/>
              <a:buNone/>
            </a:pPr>
            <a:r>
              <a:rPr lang="en-US" sz="1800" u="sng" smtClean="0"/>
              <a:t>Fuel Efficiency, Emissions and Labeling:</a:t>
            </a:r>
            <a:r>
              <a:rPr lang="en-US" sz="1800" smtClean="0"/>
              <a:t> July 2011 EPA / NHTSA Final Rule references several SAE standards. No gap.</a:t>
            </a:r>
          </a:p>
        </p:txBody>
      </p:sp>
      <p:sp>
        <p:nvSpPr>
          <p:cNvPr id="26628" name="Rectangle 5"/>
          <p:cNvSpPr>
            <a:spLocks noChangeArrowheads="1"/>
          </p:cNvSpPr>
          <p:nvPr/>
        </p:nvSpPr>
        <p:spPr bwMode="auto">
          <a:xfrm>
            <a:off x="1905000" y="6400800"/>
            <a:ext cx="5638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sz="900">
                <a:latin typeface="Trebuchet MS" pitchFamily="34" charset="0"/>
              </a:rPr>
              <a:t>ANSI EVSP Roadmap </a:t>
            </a:r>
            <a:r>
              <a:rPr lang="en-US" sz="900" b="1">
                <a:solidFill>
                  <a:srgbClr val="4195D3"/>
                </a:solidFill>
                <a:latin typeface="Trebuchet MS" pitchFamily="34" charset="0"/>
              </a:rPr>
              <a:t>|</a:t>
            </a:r>
            <a:r>
              <a:rPr lang="en-US" sz="900">
                <a:latin typeface="Trebuchet MS" pitchFamily="34" charset="0"/>
              </a:rPr>
              <a:t>  NHTSA Symposium</a:t>
            </a:r>
          </a:p>
        </p:txBody>
      </p:sp>
      <p:sp>
        <p:nvSpPr>
          <p:cNvPr id="26629" name="Rectangle 6"/>
          <p:cNvSpPr>
            <a:spLocks noChangeArrowheads="1"/>
          </p:cNvSpPr>
          <p:nvPr/>
        </p:nvSpPr>
        <p:spPr bwMode="auto">
          <a:xfrm>
            <a:off x="7696200" y="6400800"/>
            <a:ext cx="990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900">
                <a:latin typeface="Trebuchet MS" pitchFamily="34" charset="0"/>
              </a:rPr>
              <a:t>Slide </a:t>
            </a:r>
            <a:fld id="{E7CD5FC8-994D-4656-9BED-1EBD59C228F3}" type="slidenum">
              <a:rPr lang="en-US" sz="900">
                <a:latin typeface="Trebuchet MS" pitchFamily="34" charset="0"/>
              </a:rPr>
              <a:pPr algn="r"/>
              <a:t>8</a:t>
            </a:fld>
            <a:endParaRPr lang="en-US" sz="900">
              <a:latin typeface="Trebuchet MS"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idx="4294967295"/>
          </p:nvPr>
        </p:nvSpPr>
        <p:spPr/>
        <p:txBody>
          <a:bodyPr/>
          <a:lstStyle/>
          <a:p>
            <a:r>
              <a:rPr lang="en-US" smtClean="0"/>
              <a:t>Battery Safety</a:t>
            </a:r>
          </a:p>
        </p:txBody>
      </p:sp>
      <p:sp>
        <p:nvSpPr>
          <p:cNvPr id="27651" name="Content Placeholder 2"/>
          <p:cNvSpPr>
            <a:spLocks noGrp="1"/>
          </p:cNvSpPr>
          <p:nvPr>
            <p:ph idx="4294967295"/>
          </p:nvPr>
        </p:nvSpPr>
        <p:spPr>
          <a:xfrm>
            <a:off x="457200" y="1570038"/>
            <a:ext cx="8686800" cy="4525962"/>
          </a:xfrm>
        </p:spPr>
        <p:txBody>
          <a:bodyPr/>
          <a:lstStyle/>
          <a:p>
            <a:r>
              <a:rPr lang="en-US" sz="1800" smtClean="0"/>
              <a:t>IEC 62660-2:2010, Secondary batteries for the propulsion of electric road vehicles – Part 2: Reliability and abuse testing for lithium-ion cells</a:t>
            </a:r>
          </a:p>
          <a:p>
            <a:r>
              <a:rPr lang="en-US" sz="1800" smtClean="0"/>
              <a:t>ISO 6469-1:2009, Electric road vehicles – Safety specifications – Part 1: On-board rechargeable energy storage system (RESS) </a:t>
            </a:r>
          </a:p>
          <a:p>
            <a:r>
              <a:rPr lang="en-US" sz="1800" smtClean="0"/>
              <a:t>ISO 6469-3:2001, Electrically propelled road vehicles – Safety specification – Part 3: Protection of persons against electric shock</a:t>
            </a:r>
          </a:p>
          <a:p>
            <a:r>
              <a:rPr lang="en-US" sz="1800" smtClean="0"/>
              <a:t>ISO 12405-1:2011, Electrically propelled road vehicles – Test spec for lithium-ion traction battery packs and systems – Part 1: High-power applications</a:t>
            </a:r>
          </a:p>
          <a:p>
            <a:r>
              <a:rPr lang="en-US" sz="1800" smtClean="0"/>
              <a:t>ISO 12405-2, Electrically propelled road vehicles – Test spec for lithium-ion traction battery packs and systems – Part 2: High-energy applications (in development)</a:t>
            </a:r>
          </a:p>
          <a:p>
            <a:r>
              <a:rPr lang="en-US" sz="1800" smtClean="0"/>
              <a:t>ISO 12405-3, Electrically propelled road vehicles – Test spec for lithium-ion traction battery packs and systems – Part 3: Safety (in development)</a:t>
            </a:r>
          </a:p>
        </p:txBody>
      </p:sp>
      <p:sp>
        <p:nvSpPr>
          <p:cNvPr id="27652" name="Rectangle 5"/>
          <p:cNvSpPr>
            <a:spLocks noChangeArrowheads="1"/>
          </p:cNvSpPr>
          <p:nvPr/>
        </p:nvSpPr>
        <p:spPr bwMode="auto">
          <a:xfrm>
            <a:off x="1905000" y="6400800"/>
            <a:ext cx="56388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sz="900">
                <a:latin typeface="Trebuchet MS" pitchFamily="34" charset="0"/>
              </a:rPr>
              <a:t>ANSI EVSP Roadmap </a:t>
            </a:r>
            <a:r>
              <a:rPr lang="en-US" sz="900" b="1">
                <a:solidFill>
                  <a:srgbClr val="4195D3"/>
                </a:solidFill>
                <a:latin typeface="Trebuchet MS" pitchFamily="34" charset="0"/>
              </a:rPr>
              <a:t>|</a:t>
            </a:r>
            <a:r>
              <a:rPr lang="en-US" sz="900">
                <a:latin typeface="Trebuchet MS" pitchFamily="34" charset="0"/>
              </a:rPr>
              <a:t>  NHTSA Symposium</a:t>
            </a:r>
          </a:p>
        </p:txBody>
      </p:sp>
      <p:sp>
        <p:nvSpPr>
          <p:cNvPr id="27653" name="Rectangle 6"/>
          <p:cNvSpPr>
            <a:spLocks noChangeArrowheads="1"/>
          </p:cNvSpPr>
          <p:nvPr/>
        </p:nvSpPr>
        <p:spPr bwMode="auto">
          <a:xfrm>
            <a:off x="7696200" y="6400800"/>
            <a:ext cx="990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900">
                <a:latin typeface="Trebuchet MS" pitchFamily="34" charset="0"/>
              </a:rPr>
              <a:t>Slide </a:t>
            </a:r>
            <a:fld id="{729D19CB-A4EA-435B-86E9-3404D1B54416}" type="slidenum">
              <a:rPr lang="en-US" sz="900">
                <a:latin typeface="Trebuchet MS" pitchFamily="34" charset="0"/>
              </a:rPr>
              <a:pPr algn="r"/>
              <a:t>9</a:t>
            </a:fld>
            <a:endParaRPr lang="en-US" sz="900">
              <a:latin typeface="Trebuchet MS"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E5AF2"/>
        </a:solidFill>
        <a:ln w="2857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2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E5AF2"/>
        </a:solidFill>
        <a:ln w="2857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200" b="1" i="0" u="none" strike="noStrike" cap="none" normalizeH="0" baseline="0" smtClean="0">
            <a:ln>
              <a:noFill/>
            </a:ln>
            <a:solidFill>
              <a:schemeClr val="bg1"/>
            </a:solidFill>
            <a:effectLst/>
            <a:latin typeface="Arial" charset="0"/>
          </a:defRPr>
        </a:defPPr>
      </a:lstStyle>
    </a:lnDef>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2952</TotalTime>
  <Words>1568</Words>
  <Application>Microsoft Office PowerPoint</Application>
  <PresentationFormat>On-screen Show (4:3)</PresentationFormat>
  <Paragraphs>136</Paragraphs>
  <Slides>15</Slides>
  <Notes>14</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15</vt:i4>
      </vt:variant>
    </vt:vector>
  </HeadingPairs>
  <TitlesOfParts>
    <vt:vector size="26" baseType="lpstr">
      <vt:lpstr>Arial</vt:lpstr>
      <vt:lpstr>Trebuchet MS</vt:lpstr>
      <vt:lpstr>Wingdings</vt:lpstr>
      <vt:lpstr>Symbol</vt:lpstr>
      <vt:lpstr>Calibri</vt:lpstr>
      <vt:lpstr>MS PGothic</vt:lpstr>
      <vt:lpstr>Default Design</vt:lpstr>
      <vt:lpstr>1_Default Design</vt:lpstr>
      <vt:lpstr>2_Default Design</vt:lpstr>
      <vt:lpstr>Custom Design</vt:lpstr>
      <vt:lpstr>3_Default Design</vt:lpstr>
      <vt:lpstr>Standardization Roadmap for U.S. Electric Vehicle Deployment</vt:lpstr>
      <vt:lpstr>ANSI EVSP</vt:lpstr>
      <vt:lpstr>Roadmap Released – April 2012</vt:lpstr>
      <vt:lpstr>Structure</vt:lpstr>
      <vt:lpstr>Conclusions</vt:lpstr>
      <vt:lpstr>EV Standards</vt:lpstr>
      <vt:lpstr>EV Standards (contd.)</vt:lpstr>
      <vt:lpstr>EV Standards (contd.)</vt:lpstr>
      <vt:lpstr>Battery Safety</vt:lpstr>
      <vt:lpstr>Battery Safety (contd.)</vt:lpstr>
      <vt:lpstr>Battery Performance and Durability Testing etc.</vt:lpstr>
      <vt:lpstr>Battery Storage, Packaging, Transport and Handling</vt:lpstr>
      <vt:lpstr>EV Charging Standards</vt:lpstr>
      <vt:lpstr>EV Charging Standards (contd.)</vt:lpstr>
      <vt:lpstr>EV Charging Standards (contd.)</vt:lpstr>
    </vt:vector>
  </TitlesOfParts>
  <Company>ANSI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Jim McCabe</dc:creator>
  <cp:lastModifiedBy>Charlie.Case</cp:lastModifiedBy>
  <cp:revision>69</cp:revision>
  <cp:lastPrinted>2011-04-29T19:17:31Z</cp:lastPrinted>
  <dcterms:created xsi:type="dcterms:W3CDTF">2011-04-29T13:43:45Z</dcterms:created>
  <dcterms:modified xsi:type="dcterms:W3CDTF">2012-05-17T10:55:24Z</dcterms:modified>
</cp:coreProperties>
</file>