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9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7.xml" ContentType="application/vnd.openxmlformats-officedocument.presentationml.tags+xml"/>
  <Override PartName="/ppt/tags/tag6.xml" ContentType="application/vnd.openxmlformats-officedocument.presentationml.tags+xml"/>
  <Override PartName="/ppt/tags/tag11.xml" ContentType="application/vnd.openxmlformats-officedocument.presentationml.tags+xml"/>
  <Override PartName="/ppt/tags/tag5.xml" ContentType="application/vnd.openxmlformats-officedocument.presentationml.tags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tags/tag8.xml" ContentType="application/vnd.openxmlformats-officedocument.presentationml.tags+xml"/>
  <Override PartName="/ppt/tags/tag2.xml" ContentType="application/vnd.openxmlformats-officedocument.presentationml.tags+xml"/>
  <Override PartName="/ppt/tags/tag10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50" r:id="rId1"/>
  </p:sldMasterIdLst>
  <p:notesMasterIdLst>
    <p:notesMasterId r:id="rId6"/>
  </p:notesMasterIdLst>
  <p:handoutMasterIdLst>
    <p:handoutMasterId r:id="rId7"/>
  </p:handoutMasterIdLst>
  <p:sldIdLst>
    <p:sldId id="539" r:id="rId2"/>
    <p:sldId id="538" r:id="rId3"/>
    <p:sldId id="554" r:id="rId4"/>
    <p:sldId id="549" r:id="rId5"/>
  </p:sldIdLst>
  <p:sldSz cx="9144000" cy="6858000" type="screen4x3"/>
  <p:notesSz cx="7315200" cy="9601200"/>
  <p:custDataLst>
    <p:tags r:id="rId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50">
          <p15:clr>
            <a:srgbClr val="A4A3A4"/>
          </p15:clr>
        </p15:guide>
        <p15:guide id="2" pos="2257">
          <p15:clr>
            <a:srgbClr val="A4A3A4"/>
          </p15:clr>
        </p15:guide>
        <p15:guide id="3" pos="41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516F"/>
    <a:srgbClr val="002060"/>
    <a:srgbClr val="C1E0FF"/>
    <a:srgbClr val="0056AC"/>
    <a:srgbClr val="B5ECF9"/>
    <a:srgbClr val="0071E2"/>
    <a:srgbClr val="E0F3F4"/>
    <a:srgbClr val="8BC5FF"/>
    <a:srgbClr val="5D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33" autoAdjust="0"/>
    <p:restoredTop sz="95933" autoAdjust="0"/>
  </p:normalViewPr>
  <p:slideViewPr>
    <p:cSldViewPr snapToGrid="0">
      <p:cViewPr varScale="1">
        <p:scale>
          <a:sx n="78" d="100"/>
          <a:sy n="78" d="100"/>
        </p:scale>
        <p:origin x="1248" y="67"/>
      </p:cViewPr>
      <p:guideLst>
        <p:guide orient="horz" pos="3950"/>
        <p:guide pos="2257"/>
        <p:guide pos="41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804" y="132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CBC982F-AA4E-4E17-9BE3-FCD2E928B6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900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5013" y="471488"/>
            <a:ext cx="3305175" cy="2479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0144" y="3116455"/>
            <a:ext cx="6534912" cy="604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55648" y="9160489"/>
            <a:ext cx="3803904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en-US" dirty="0"/>
              <a:t>Drug Recognition Expert 7-Day School</a:t>
            </a:r>
          </a:p>
          <a:p>
            <a:pPr algn="ctr">
              <a:defRPr/>
            </a:pPr>
            <a:r>
              <a:rPr lang="en-US" dirty="0"/>
              <a:t>Introduction and Overview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59552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algn="r"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dirty="0"/>
              <a:t>Session 1</a:t>
            </a:r>
          </a:p>
          <a:p>
            <a:pPr>
              <a:defRPr/>
            </a:pPr>
            <a:r>
              <a:rPr lang="en-US" dirty="0"/>
              <a:t>Page </a:t>
            </a:r>
            <a:fld id="{5A44A6A0-AF83-4D8A-9E0F-871DE4311F47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of 40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0" y="9160489"/>
            <a:ext cx="1755648" cy="377752"/>
          </a:xfrm>
          <a:prstGeom prst="rect">
            <a:avLst/>
          </a:prstGeom>
        </p:spPr>
        <p:txBody>
          <a:bodyPr vert="horz" lIns="95747" tIns="47873" rIns="95747" bIns="47873" rtlCol="0" anchor="t"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/>
              <a:t>Revised:</a:t>
            </a:r>
          </a:p>
          <a:p>
            <a:pPr algn="l"/>
            <a:r>
              <a:rPr lang="en-US" dirty="0"/>
              <a:t>02/2018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87680" y="3022017"/>
            <a:ext cx="63398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3611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xfrm>
            <a:off x="583097" y="4561227"/>
            <a:ext cx="6185452" cy="431857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b="1" i="1">
              <a:latin typeface="+mn-lt"/>
            </a:endParaRPr>
          </a:p>
          <a:p>
            <a:endParaRPr lang="en-US" altLang="en-US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Vital Sign Interpretations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20</a:t>
            </a:r>
          </a:p>
          <a:p>
            <a:pPr>
              <a:defRPr/>
            </a:pPr>
            <a:r>
              <a:rPr lang="en-US"/>
              <a:t>Page </a:t>
            </a:r>
            <a:fld id="{5C21569B-27BA-4DD8-B28A-B3B1D8B769A7}" type="slidenum">
              <a:rPr lang="en-US" smtClean="0"/>
              <a:pPr>
                <a:defRPr/>
              </a:pPr>
              <a:t>1</a:t>
            </a:fld>
            <a:r>
              <a:rPr lang="en-US"/>
              <a:t> of 7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25885" y="3116455"/>
            <a:ext cx="6499170" cy="6044034"/>
          </a:xfrm>
        </p:spPr>
        <p:txBody>
          <a:bodyPr>
            <a:noAutofit/>
          </a:bodyPr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Vital Sign Interpretations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20</a:t>
            </a:r>
          </a:p>
          <a:p>
            <a:pPr>
              <a:defRPr/>
            </a:pPr>
            <a:r>
              <a:rPr lang="en-US"/>
              <a:t>Page </a:t>
            </a:r>
            <a:fld id="{5C21569B-27BA-4DD8-B28A-B3B1D8B769A7}" type="slidenum">
              <a:rPr lang="en-US" smtClean="0"/>
              <a:pPr>
                <a:defRPr/>
              </a:pPr>
              <a:t>2</a:t>
            </a:fld>
            <a:r>
              <a:rPr lang="en-US"/>
              <a:t> of 7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0936" y="3116455"/>
            <a:ext cx="6474119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200" b="1" i="1" kern="1200" dirty="0">
              <a:solidFill>
                <a:schemeClr val="tx1"/>
              </a:solidFill>
              <a:effectLst/>
              <a:latin typeface="Arial" charset="0"/>
              <a:ea typeface="Calibri"/>
              <a:cs typeface="Times New Roman"/>
            </a:endParaRPr>
          </a:p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b="1" i="1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Vital Sign Interpretations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20</a:t>
            </a:r>
          </a:p>
          <a:p>
            <a:pPr>
              <a:defRPr/>
            </a:pPr>
            <a:r>
              <a:rPr lang="en-US"/>
              <a:t>Page </a:t>
            </a:r>
            <a:fld id="{5C21569B-27BA-4DD8-B28A-B3B1D8B769A7}" type="slidenum">
              <a:rPr lang="en-US" smtClean="0"/>
              <a:pPr>
                <a:defRPr/>
              </a:pPr>
              <a:t>3</a:t>
            </a:fld>
            <a:r>
              <a:rPr lang="en-US"/>
              <a:t> of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72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5013" y="471488"/>
            <a:ext cx="3305175" cy="2479675"/>
          </a:xfrm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xfrm>
            <a:off x="438410" y="3116455"/>
            <a:ext cx="6486645" cy="6044034"/>
          </a:xfrm>
          <a:ln/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b="1" i="1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Vital Sign Interpretations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20</a:t>
            </a:r>
          </a:p>
          <a:p>
            <a:pPr>
              <a:defRPr/>
            </a:pPr>
            <a:r>
              <a:rPr lang="en-US"/>
              <a:t>Page </a:t>
            </a:r>
            <a:fld id="{5C21569B-27BA-4DD8-B28A-B3B1D8B769A7}" type="slidenum">
              <a:rPr lang="en-US" smtClean="0"/>
              <a:pPr>
                <a:defRPr/>
              </a:pPr>
              <a:t>4</a:t>
            </a:fld>
            <a:r>
              <a:rPr lang="en-US"/>
              <a:t> of 7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1" y="1862153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3688" y="8636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723" y="5505018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27" y="5729128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353" y="5913755"/>
            <a:ext cx="1658382" cy="390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38AB4B-8C3C-40B1-B2E1-8B326641C7E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794327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317" y="5416873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821" y="5640983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947" y="5825610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15753367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8434" y="2062570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60794" y="4056826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9665" y="9210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613" y="5292076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117" y="5516186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243" y="5700813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3770128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1-</a:t>
            </a:r>
            <a:fld id="{1A9123A3-0271-4B8A-88D5-27E5ED04211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35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 algn="ctr">
              <a:buNone/>
              <a:defRPr/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5310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5C12D4F4-8E4C-42F9-932B-9E81ADC6F5A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38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99676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78076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810000" cy="2662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76400"/>
            <a:ext cx="3810000" cy="2662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2638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8503920" cy="4572000"/>
          </a:xfrm>
          <a:prstGeom prst="rect">
            <a:avLst/>
          </a:prstGeom>
        </p:spPr>
        <p:txBody>
          <a:bodyPr/>
          <a:lstStyle>
            <a:lvl1pPr marL="290513" indent="-290513">
              <a:defRPr sz="2600" b="0"/>
            </a:lvl1pPr>
            <a:lvl2pPr>
              <a:defRPr sz="2400" b="0"/>
            </a:lvl2pPr>
            <a:lvl3pPr>
              <a:defRPr sz="2200" b="0"/>
            </a:lvl3pPr>
            <a:lvl4pPr>
              <a:defRPr b="0"/>
            </a:lvl4pPr>
            <a:lvl5pPr>
              <a:defRPr sz="18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16-</a:t>
            </a:r>
            <a:fld id="{48490D8A-E447-4798-A1E7-B7F7E94DB0A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4227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54480"/>
            <a:ext cx="82296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83782"/>
            <a:ext cx="170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spc="300">
                <a:solidFill>
                  <a:srgbClr val="FFFFFF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0293CF-47CF-4360-A4CF-A4A8D772425E}"/>
              </a:ext>
            </a:extLst>
          </p:cNvPr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8B5515-6603-4FF6-880A-DBCE1D8D5483}"/>
              </a:ext>
            </a:extLst>
          </p:cNvPr>
          <p:cNvSpPr txBox="1"/>
          <p:nvPr/>
        </p:nvSpPr>
        <p:spPr>
          <a:xfrm>
            <a:off x="72991" y="28991"/>
            <a:ext cx="8167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  <a:latin typeface="Arial Narrow" panose="020B0606020202030204" pitchFamily="34" charset="0"/>
              </a:rPr>
              <a:t>Session 20: Practice – Vital Signs Examinations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665B67-E349-4B33-8920-891BD60CF59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248" y="30480"/>
            <a:ext cx="222126" cy="2743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B025A2-6565-48F6-AC3E-BA7323E4550E}"/>
              </a:ext>
            </a:extLst>
          </p:cNvPr>
          <p:cNvSpPr txBox="1"/>
          <p:nvPr userDrawn="1"/>
        </p:nvSpPr>
        <p:spPr>
          <a:xfrm>
            <a:off x="0" y="6515325"/>
            <a:ext cx="1708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 Black" panose="020B0A04020102020204" pitchFamily="34" charset="0"/>
              </a:rPr>
              <a:t>DRE</a:t>
            </a:r>
          </a:p>
        </p:txBody>
      </p:sp>
    </p:spTree>
    <p:custDataLst>
      <p:tags r:id="rId11"/>
    </p:custDataLst>
    <p:extLst>
      <p:ext uri="{BB962C8B-B14F-4D97-AF65-F5344CB8AC3E}">
        <p14:creationId xmlns:p14="http://schemas.microsoft.com/office/powerpoint/2010/main" val="2532746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1" r:id="rId1"/>
    <p:sldLayoutId id="2147484352" r:id="rId2"/>
    <p:sldLayoutId id="2147484353" r:id="rId3"/>
    <p:sldLayoutId id="2147484354" r:id="rId4"/>
    <p:sldLayoutId id="2147484355" r:id="rId5"/>
    <p:sldLayoutId id="2147484357" r:id="rId6"/>
    <p:sldLayoutId id="2147484358" r:id="rId7"/>
    <p:sldLayoutId id="2147484360" r:id="rId8"/>
    <p:sldLayoutId id="2147484361" r:id="rId9"/>
  </p:sldLayoutIdLst>
  <p:hf hdr="0" ft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1" kern="1200" spc="-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600" kern="1200">
          <a:solidFill>
            <a:schemeClr val="accent3"/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Arial" panose="020B0604020202020204" pitchFamily="34" charset="0"/>
        <a:buChar char="•"/>
        <a:defRPr sz="26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Arial" panose="020B0604020202020204" pitchFamily="34" charset="0"/>
        <a:buChar char="–"/>
        <a:defRPr sz="26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Wingdings 2" panose="05020102010507070707" pitchFamily="18" charset="2"/>
        <a:buChar char="P"/>
        <a:defRPr sz="26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26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0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>
          <a:xfrm>
            <a:off x="283556" y="1571084"/>
            <a:ext cx="3556000" cy="854075"/>
          </a:xfrm>
        </p:spPr>
        <p:txBody>
          <a:bodyPr/>
          <a:lstStyle/>
          <a:p>
            <a:pPr algn="r"/>
            <a:r>
              <a:rPr lang="en-US" altLang="en-US" dirty="0"/>
              <a:t>Session 20 </a:t>
            </a:r>
          </a:p>
        </p:txBody>
      </p:sp>
      <p:sp>
        <p:nvSpPr>
          <p:cNvPr id="9219" name="Subtitle 2"/>
          <p:cNvSpPr txBox="1">
            <a:spLocks/>
          </p:cNvSpPr>
          <p:nvPr/>
        </p:nvSpPr>
        <p:spPr bwMode="auto">
          <a:xfrm>
            <a:off x="188494" y="2514600"/>
            <a:ext cx="37461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r>
              <a:rPr lang="en-US" sz="3200" b="1" dirty="0">
                <a:solidFill>
                  <a:schemeClr val="accent3"/>
                </a:solidFill>
                <a:latin typeface="+mj-lt"/>
              </a:rPr>
              <a:t>Practice -  </a:t>
            </a:r>
            <a:br>
              <a:rPr lang="en-US" sz="3200" b="1" dirty="0">
                <a:solidFill>
                  <a:schemeClr val="accent3"/>
                </a:solidFill>
                <a:latin typeface="+mj-lt"/>
              </a:rPr>
            </a:br>
            <a:r>
              <a:rPr lang="en-US" sz="3200" b="1" dirty="0">
                <a:solidFill>
                  <a:schemeClr val="accent3"/>
                </a:solidFill>
                <a:latin typeface="+mj-lt"/>
              </a:rPr>
              <a:t>Vital Signs Examinations</a:t>
            </a:r>
          </a:p>
        </p:txBody>
      </p:sp>
      <p:pic>
        <p:nvPicPr>
          <p:cNvPr id="5" name="Picture 6" descr="IMG00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2267" y="1431925"/>
            <a:ext cx="4343400" cy="3379788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7B31CF2-31F7-4637-853B-1BBB73A11212}"/>
              </a:ext>
            </a:extLst>
          </p:cNvPr>
          <p:cNvGrpSpPr/>
          <p:nvPr/>
        </p:nvGrpSpPr>
        <p:grpSpPr>
          <a:xfrm>
            <a:off x="2461085" y="5380755"/>
            <a:ext cx="4221830" cy="1066909"/>
            <a:chOff x="4826437" y="5380755"/>
            <a:chExt cx="4221830" cy="1066909"/>
          </a:xfrm>
        </p:grpSpPr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E42DF768-4FD8-4007-83DB-372E2FE898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6212" y="5380755"/>
              <a:ext cx="1109027" cy="10669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81D80F6-C3D3-4437-A6A5-50D1E318888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1624" y="5534582"/>
              <a:ext cx="1136643" cy="75925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D3030DD-8640-4ACE-A7EA-8D2743160A6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26437" y="5685609"/>
              <a:ext cx="1143390" cy="457200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Learning Objectives</a:t>
            </a:r>
          </a:p>
        </p:txBody>
      </p:sp>
      <p:sp>
        <p:nvSpPr>
          <p:cNvPr id="819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US" altLang="en-US" dirty="0"/>
              <a:t>Conduct examinations of pulse, blood pressure, and temperature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US" altLang="en-US" dirty="0"/>
              <a:t>Describe vital signs examination procedures  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US" altLang="en-US" dirty="0"/>
              <a:t>Document results of vital signs examinations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20-</a:t>
            </a:r>
            <a:fld id="{19FBEB4D-9B51-483C-9F15-E5BC5454E2D1}" type="slidenum">
              <a:rPr lang="en-US" smtClean="0"/>
              <a:pPr/>
              <a:t>2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8504238" cy="4572000"/>
          </a:xfrm>
        </p:spPr>
        <p:txBody>
          <a:bodyPr/>
          <a:lstStyle/>
          <a:p>
            <a:pPr marL="0" indent="0">
              <a:spcBef>
                <a:spcPts val="1200"/>
              </a:spcBef>
              <a:buFontTx/>
              <a:buNone/>
            </a:pPr>
            <a:endParaRPr lang="en-US" altLang="en-US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buFontTx/>
              <a:buNone/>
            </a:pPr>
            <a:endParaRPr lang="en-US" altLang="en-US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buFontTx/>
              <a:buNone/>
            </a:pPr>
            <a:endParaRPr lang="en-US" altLang="en-US">
              <a:solidFill>
                <a:srgbClr val="002060"/>
              </a:solidFill>
            </a:endParaRPr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381000" y="592667"/>
            <a:ext cx="8314114" cy="1337734"/>
          </a:xfrm>
        </p:spPr>
        <p:txBody>
          <a:bodyPr/>
          <a:lstStyle/>
          <a:p>
            <a:r>
              <a:rPr lang="en-US" altLang="en-US" dirty="0"/>
              <a:t>Vital Signs </a:t>
            </a:r>
            <a:br>
              <a:rPr lang="en-US" altLang="en-US" dirty="0"/>
            </a:br>
            <a:r>
              <a:rPr lang="en-US" altLang="en-US" dirty="0"/>
              <a:t>Measurement Practice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97733" y="2677265"/>
            <a:ext cx="8348534" cy="1948120"/>
            <a:chOff x="471974" y="2677265"/>
            <a:chExt cx="8348534" cy="1948120"/>
          </a:xfrm>
        </p:grpSpPr>
        <p:pic>
          <p:nvPicPr>
            <p:cNvPr id="8" name="Picture 4" descr="100_0139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4" y="2697163"/>
              <a:ext cx="2571750" cy="1928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3" descr="100_0138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2514" y="2677265"/>
              <a:ext cx="2597994" cy="194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2853" y="2697163"/>
              <a:ext cx="2400532" cy="1928222"/>
            </a:xfrm>
            <a:prstGeom prst="rect">
              <a:avLst/>
            </a:prstGeom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b="0" dirty="0"/>
              <a:t>20-</a:t>
            </a:r>
            <a:fld id="{19FBEB4D-9B51-483C-9F15-E5BC5454E2D1}" type="slidenum">
              <a:rPr lang="en-US" sz="1400" b="0" smtClean="0"/>
              <a:pPr>
                <a:defRPr/>
              </a:pPr>
              <a:t>3</a:t>
            </a:fld>
            <a:endParaRPr lang="en-US" sz="1400" b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10041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9pPr>
          </a:lstStyle>
          <a:p>
            <a:r>
              <a:rPr lang="en-US" sz="1400" b="0" dirty="0">
                <a:latin typeface="Arial Narrow" panose="020B0606020202030204" pitchFamily="34" charset="0"/>
              </a:rPr>
              <a:t>20-</a:t>
            </a:r>
            <a:fld id="{99F3ED93-4129-4918-868F-A047199C3482}" type="slidenum">
              <a:rPr lang="en-US" sz="1400" b="0" smtClean="0">
                <a:latin typeface="Arial Narrow" panose="020B0606020202030204" pitchFamily="34" charset="0"/>
              </a:rPr>
              <a:pPr/>
              <a:t>4</a:t>
            </a:fld>
            <a:endParaRPr lang="en-US" sz="1400" b="0" dirty="0">
              <a:latin typeface="Arial Narrow" panose="020B0606020202030204" pitchFamily="3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134700PHOTO" val=""/>
  <p:tag name="MMPROD_134700LOGO" val=""/>
  <p:tag name="MMPROD_NEXTUNIQUEID" val="10753"/>
  <p:tag name="MMPROD_0PHOTO" val=""/>
  <p:tag name="MMPROD_0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178546PHOTO" val=""/>
  <p:tag name="MMPROD_178546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THEME_BG_IMAGE" val="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Incorrect - Click anywhere to try again.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0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0&quot;/&gt;&lt;property id=&quot;10183&quot; value=&quot;You have provided an incomplete answer. Click anywhere to try again.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1&amp;quot; IsItalic=&amp;quot;0&amp;quot; IsUnderline=&amp;quot;0&amp;quot; FontSize=&amp;quot;12&amp;quot;/&amp;gt;&amp;lt;Answer FontName=&amp;quot;Arial&amp;quot; IsBold=&amp;quot;1&amp;quot; IsItalic=&amp;quot;0&amp;quot; IsUnderline=&amp;quot;0&amp;quot; FontSize=&amp;quot;12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720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1&quot;/&gt;&lt;property id=&quot;10017&quot; value=&quot;1&quot;/&gt;&lt;property id=&quot;10018&quot; value=&quot;0&quot;/&gt;&lt;property id=&quot;10029&quot; value=&quot;2&quot;/&gt;&lt;property id=&quot;10072&quot; value=&quot;Quiz10720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10&quot;/&gt;&lt;object type=&quot;10062&quot; unique_id=&quot;10722&quot;&gt;&lt;object type=&quot;10050&quot; unique_id=&quot;10723&quot;&gt;&lt;property id=&quot;10020&quot; value=&quot;2&quot;/&gt;&lt;property id=&quot;10102&quot; value=&quot;0&quot;/&gt;&lt;property id=&quot;10191&quot; value=&quot;-1&quot;/&gt;&lt;/object&gt;&lt;object type=&quot;10051&quot; unique_id=&quot;10724&quot;&gt;&lt;property id=&quot;10020&quot; value=&quot;2&quot;/&gt;&lt;property id=&quot;10102&quot; value=&quot;0&quot;/&gt;&lt;property id=&quot;10191&quot; value=&quot;-1&quot;/&gt;&lt;/object&gt;&lt;/object&gt;&lt;object type=&quot;10061&quot; unique_id=&quot;20000&quot;/&gt;&lt;/object&gt;&lt;/object&gt;&lt;property id=&quot;10235&quot; value=&quot;0&quot;/&gt;&lt;property id=&quot;10236&quot; value=&quot;0&quot;/&gt;&lt;property id=&quot;10237&quot; value=&quot;0&quot;/&gt;&lt;property id=&quot;10238&quot; value=&quot;-1&quot;/&gt;&lt;property id=&quot;10239&quot; value=&quot;-1&quot;/&gt;&lt;property id=&quot;10240&quot; value=&quot;-1&quot;/&gt;&lt;property id=&quot;10241&quot; value=&quot;-1&quot;/&gt;&lt;property id=&quot;10242&quot; value=&quot;-1&quot;/&gt;&lt;property id=&quot;10243&quot; value=&quot;-1&quot;/&gt;&lt;property id=&quot;10244&quot; value=&quot;1&quot;/&gt;&lt;property id=&quot;10245&quot; value=&quot;0&quot;/&gt;&lt;/object&gt;&#10;"/>
  <p:tag name="MMPROD_TAG_VCONFIG" val="PD94bWwgdmVyc2lvbj0iMS4wIj8+DQo8Y29uZmlndXJhdGlvbj4NCgk8YnJhbmRpbmc+DQoJCTx1aWZvbnQgbmFtZT0iRk9OVF9OT1RFU19URVhUIiB2YWx1ZT0iVmVyZGFuYSwxNCxmYWxzZSxmYWxzZSxmYWxzZSIvPg0KCTwvYnJhbmRpbmc+DQoJPGNvbG9ycz4NCgkJPHVpY29sb3IgbmFtZT0icHJpbWFyeSIgdmFsdWU9IjB4QThCOUJEIi8+DQoJCTx1aWNvbG9yIG5hbWU9Imdsb3ciIHZhbHVlPSIweDM1RDMzNCIvPg0KCQk8dWljb2xvciBuYW1lPSJ0ZXh0IiB2YWx1ZT0iMHhGRkZGRkYiLz4NCgkJPHVpY29sb3IgbmFtZT0ibGlnaHQiIHZhbHVlPSIweDFGNjY4RiIvPg0KCQk8dWljb2xvciBuYW1lPSJzaGFkb3ciIHZhbHVlPSIweDAwMDAwMCIvPg0KCQk8dWljb2xvciBuYW1lPSJiYWNrZ3JvdW5kIiB2YWx1ZT0iMHg4NzlFQTUiLz4NCgk8L2NvbG9ycz4NCgk8bGF5b3V0Pg0KCQk8dWlzaG93IG5hbWU9InByZXNlbnRhdGlvbnRpdGxlIiB2YWx1ZT0idHJ1ZSIvPg0KCQk8dWlzaG93IG5hbWU9InByZXNlbnRlcnBob3RvIiB2YWx1ZT0iZmFsc2UiLz4NCgkJPHVpc2hvdyBuYW1lPSJwcmVzZW50ZXJuYW1lIiB2YWx1ZT0idHJ1ZSIvPg0KCQk8dWlzaG93IG5hbWU9InByZXNlbnRlcnRpdGxlIiB2YWx1ZT0idHJ1ZSIvPg0KCQk8dWlzaG93IG5hbWU9InByZXNlbnRlcmVtYWlsIiB2YWx1ZT0iZmFsc2UiLz4NCgkJPHVpc2hvdyBuYW1lPSJwcmVzZW50ZXJiaW8iIHZhbHVlPSJmYWxzZSIvPg0KCQk8dWlzaG93IG5hbWU9ImNvbXBhbnlsb2dvIiB2YWx1ZT0idHJ1ZSIvPg0KCQk8dWlzaG93IG5hbWU9InNpZGViYXIiIHZhbHVlPSJ0cnVlIi8+DQoJCTx1aXNob3cgbmFtZT0ib3V0bGluZSIgdmFsdWU9InRydWUiLz4NCgkJPHVpc2hvdyBuYW1lPSJ0aHVtYm5haWwiIHZhbHVlPSJ0cnVlIi8+DQoJCTx1aXNob3cgbmFtZT0ibm90ZXMiIHZhbHVlPSJ0cnVlIi8+DQoJCTx1aXNob3cgbmFtZT0ic2VhcmNoIiB2YWx1ZT0idHJ1ZSIvPg0KCQk8dWlzaG93IG5hbWU9InF1aXoiIHZhbHVlPSJ0cnVlIi8+DQoJCTx1aXNob3cgbmFtZT0iYXR0YWNobWVudHMiIHZhbHVlPSJ0cnVlIi8+DQoJCTx1aXNob3cgbmFtZT0idXRpbHMiIHZhbHVlPSJ0cnVlIi8+DQoJCTx1aXNob3cgbmFtZT0idm9sdW1lIiB2YWx1ZT0idHJ1ZSIvPg0KCQk8dWlzaG93IG5hbWU9InBsYXliYXIiIHZhbHVlPSJ0cnVlIi8+DQoJCTx1aXNob3cgbmFtZT0idGFsa2luZ2hlYWQiIHZhbHVlPSJ0cnVlIi8+DQoJCTx1aXNob3cgbmFtZT0ic2lkZWJhcm9ucmlnaHQiIHZhbHVlPSJ0cnVlIi8+DQoJCTx1aXNob3cgbmFtZT0idmlld2NoYW5nZSIgdmFsdWU9InRydWUiLz4NCgkJPHVpc2hvdyBuYW1lPSJhbHdheXNTY3J1bmNoIiB2YWx1ZT0iZmFsc2UiLz4NCgkJPHVpc2hvdyBuYW1lPSJpbml0aWFsZGlzcGxheW1vZGVpc25vcm1hbCIgdmFsdWU9InRydWUiLz4NCgkJPHVpcmVwbGFjZSBuYW1lPSJsb2dvIiB2YWx1ZT0iIi8+DQoJCTx1aXJlcGxhY2UgbmFtZT0iYmdpbWFnZSIgdmFsdWU9IiIvPg0KCQk8dWlyZXBsYWNlIG5hbWU9ImluaXRpYWx0YWIiIHZhbHVlPSJvdXRsaW5lIi8+DQoJCTx1aXNob3cgbmFtZT0iY2N0ZXh0aGlnaGxpZ2h0aW5nIiB2YWx1ZT0idHJ1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+DQoJCTx1aXRleHQgbmFtZT0iU0NSVUJCQVJTVEFUVVNfUkVWSUVXUVVJWiIgdmFsdWU9IlJldmlld2luZyBRdWl6Ii8+DQoJCTwhLS0gc3Vic3RpdHV0aW9uOiAlbSA9PSBtaW51dGVzIHJlbWFpbmluZyAtLT4NCgkJPCEtLSBzdWJzdGl0dXRpb246ICVzID09IHNlY29uZHMgcmVtYWluaW5nIC0tPg0KCQk8dWl0ZXh0IG5hbWU9IkVMQVBTRUQiIHZhbHVlPSIlbSBNaW51dGVzICVzIFNlY29uZHMgUmVtYWluaW5nIi8+DQoJCTx1aXRleHQgbmFtZT0iTk9URk9VTkQiIHZhbHVlPSJOb3RoaW5nIEZvdW5kIi8+DQoJCTx1aXRleHQgbmFtZT0iQVRUQUNITUVOVFMiIHZhbHVlPSJBdHRhY2htZW50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+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DQoNCk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g0KDQp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ZSAlbiIvPg0KCQk8IS0tIHN1YnN0aXR1dGlvbjogJW4gPT0gc2xpZGUgbnVtYmVyIC0tPg0KCQk8IS0tIHN1YnN0aXR1dGlvbjogJXQgPT0gdG90YWwgc2xpZGUgY291bnQgLS0+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+DQoJCTx1aXRleHQgbmFtZT0iU0NSVUJCQVJTVEFUVVNfVklEUExBWUlORyIgdmFsdWU9IkxlY3R1cmUgdmlkw6lvIGVuIGNvdXJzIi8+DQoJCTx1aXRleHQgbmFtZT0iU0NSVUJCQVJTVEFUVVNfTE9BRElORyIgdmFsdWU9IkNoYXJnZW1lbnQgZW4gY291cnMiLz4NCgkJPHVpdGV4dCBuYW1lPSJTQ1JVQkJBUlNUQVRVU19CVUZGRVJJTkciIHZhbHVlPSJNaXNlIGVuIG3DqW1vaXJlIi8+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+DQoJCTx1aXRleHQgbmFtZT0iRUxBUFNFRCIgdmFsdWU9IiVtIG1pbnV0ZXMgJXMgc2Vjb25kZXMgcmVzdGFudGVzIi8+DQoJCTx1aXRleHQgbmFtZT0iTk9URk9VTkQiIHZhbHVlPSJSaWVuIHRyb3V2w6kiLz4NCgkJPHVpdGV4dCBuYW1lPSJBVFRBQ0hNRU5UUyIgdmFsdWU9IlBpw6hjZXMgam9pbnRlcyIvPg0KCQk8IS0tIHN1YnN0aXR1dGlvbjogJXAgPT0gY3VycmVudCBzcGVha2VyJ3MgdGl0bGUgLS0+DQoJCTx1aXRleHQgbmFtZT0iQklPV0lOX1RJVExFIiB2YWx1ZT0iQmlvIDogJXAiLz4NCgkJPHVpdGV4dCBuYW1lPSJCSU9CVE5fVElUTEUiIHZhbHVlPSJCaW8gOiIvPg0KCQk8dWl0ZXh0IG5hbWU9IkRJVklERVJCVE5fVElUTEUiIHZhbHVlPSJ8Ii8+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+DQoJCTx1aXRleHQgbmFtZT0iUVVJWlBPRF9RVUlaX1NDT1JFIiB2YWx1ZT0iTm90ZSBvYnRlbnVlIDoiLz4NCgkJPHVpdGV4dCBuYW1lPSJRVUlaUE9EX1FVSVpfUEFTU1NDT1JFIiB2YWx1ZT0iTm90ZSBkJ2FkbWlzc2liaWxpdMOpwqA6Ii8+DQoJCTx1aXRleHQgbmFtZT0iUVVJWlBPRF9RVUlaX01BWFNDT1JFIiB2YWx1ZT0iTm90ZSBtYXhpbWFsZSA6Ii8+DQoJCTx1aXRleHQgbmFtZT0iUVVJWlBPRF9RVUVTQVRNUFRfU1RSIiB2YWx1ZT0iVGVudGF0aXZlIDogJW4gc3VyICV0Ii8+DQoJCTx1aXRleHQgbmFtZT0iUVVJWlBPRF9RVUVTVFlQRV9TVFIiIHZhbHVlPSJUeXBlOiAlcyIvPg0KCQk8dWl0ZXh0IG5hbWU9IlFVSVpQT0RfUVVFU1RZUEVfR1JEIiB2YWx1ZT0iTm90w6kiLz4NCgkJPHVpdGV4dCBuYW1lPSJRVUlaUE9EX1FVRVNUWVBFX1NWWSIgdmFsdWU9IkVucXXDqnRlIi8+DQoJCTx1aXRleHQgbmFtZT0iUVVJWlBPRF9RVUlaQVRNUFRfSU5GIiB2YWx1ZT0iSWxsaW1pdMOpIi8+DQoJCTx1aXRleHQgbmFtZT0iUVVJWlBPRF9RVUVTQVRNUFRfSU5GIiB2YWx1ZT0iSWxsaW1pdMOpIi8+DQoJCTx1aXRleHQgbmFtZT0iV0FSTklOR01TR19ZRVNTVFJJTkciIHZhbHVlPSJPdWkiLz4NCgkJPHVpdGV4dCBuYW1lPSJXQVJOSU5HTVNHX05PU1RSSU5HIiB2YWx1ZT0iTm9uIi8+DQoJCTx1aXRleHQgbmFtZT0iV0FSTklOR01TR19USVRMRVNUUklORyIgdmFsdWU9IkF2ZXJ0aXNzZW1lbnQgZGUgbmF2aWdhdGlvbiBkdSBxdWVzdGlvbm5haXJlIi8+DQoJCTx1aXRleHQgbmFtZT0iV0FSTklOR01TR19NU0dTVFJJTkciIHZhbHVlPSJWb3VzIG4nYXZleiBwYXMgcsOpcG9uZHUgw6AgY2VydGFpbmVzIHF1ZXN0aW9ucyBkZSBjZSBxdWVzdGlvbm5haXJlLg0KDQpTaSB2b3VzIGNsaXF1ZXogc3VyIE91aSwgdm91cyBxdWl0dGVyZXogbGUgcXVlc3Rpb25uYWlyZS4gQ2xpcXVleiBzdXIgTm9uIHBvdXIgY29udGludWVyIGxlIHF1ZXN0aW9ubmFpcmUuIi8+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+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VklEUExBWUlORyIgdmFsdWU9IuODk+ODh+OCquWGjeeUn+S4rS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RVUlaIiB2YWx1ZT0i44Kv44Kk44K6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XF1aXogcG9kIGFuZCBtZXNzYWdlIGJveCB0ZXh0cy0tPg0KCQk8dWl0ZXh0IG5hbWU9IlFVSVpQT0RfUVVJWl9BVFRFTVBUIiB2YWx1ZT0i44Kv44Kk44K66Kmm6KGM5Zue5pWwIDogIi8+DQoJCTx1aXRleHQgbmFtZT0iUVVJWlBPRF9RVUlaX0FUVEVNUFRfVkFMVUUiIHZhbHVlPSIlbiAvICV0Ii8+DQoJCTx1aXRleHQgbmFtZT0iUVVJWlBPRF9RVUlaX1NDT1JFIiB2YWx1ZT0i44K544Kz44KiIDogIi8+DQoJCTx1aXRleHQgbmFtZT0iUVVJWlBPRF9RVUlaX1BBU1NTQ09SRSIgdmFsdWU9IuWQiOagvOeCuSA6Ii8+DQoJCTx1aXRleHQgbmFtZT0iUVVJWlBPRF9RVUlaX01BWFNDT1JFIiB2YWx1ZT0i5pyA6auY5b6X54K5IDogIi8+DQoJCTx1aXRleHQgbmFtZT0iUVVJWlBPRF9RVUVTQVRNUFRfU1RSIiB2YWx1ZT0i6Kmm6KGM5Zue5pWwIDogJW4gLyAldCIvPg0KCQk8dWl0ZXh0IG5hbWU9IlFVSVpQT0RfUVVFU1RZUEVfU1RSIiB2YWx1ZT0i44K/44Kk44OXIDogJXMiLz4NCgkJPHVpdGV4dCBuYW1lPSJRVUlaUE9EX1FVRVNUWVBFX0dSRCIgdmFsdWU9IuipleS+oSIvPg0KCQk8dWl0ZXh0IG5hbWU9IlFVSVpQT0RfUVVFU1RZUEVfU1ZZIiB2YWx1ZT0i44Ki44Oz44Kx44O844OIIi8+DQoJCTx1aXRleHQgbmFtZT0iUVVJWlBPRF9RVUlaQVRNUFRfSU5GIiB2YWx1ZT0i54Sh5Yi26ZmQIi8+DQoJCTx1aXRleHQgbmFtZT0iUVVJWlBPRF9RVUVTQVRNUFRfSU5GIiB2YWx1ZT0i54Sh5Yi26ZmQIi8+DQoJCTx1aXRleHQgbmFtZT0iV0FSTklOR01TR19ZRVNTVFJJTkciIHZhbHVlPSLjga/jgYQiLz4NCgkJPHVpdGV4dCBuYW1lPSJXQVJOSU5HTVNHX05PU1RSSU5HIiB2YWx1ZT0i44GE44GE44GIIi8+DQoJCTx1aXRleHQgbmFtZT0iV0FSTklOR01TR19USVRMRVNUUklORyIgdmFsdWU9IuOCr+OCpOOCuuOBruODiuODk+OCsuODvOOCt+ODp+ODs+OBq+mWouOBmeOCi+itpuWRiiIvPg0KCQk8dWl0ZXh0IG5hbWU9IldBUk5JTkdNU0dfTVNHU1RSSU5HIiB2YWx1ZT0i44GT44Gu44Kv44Kk44K644Gr44Gv44CB44G+44Gg6Kej562U44GX44Gm44GE44Gq44GE6LOq5ZWP44GM44GC44KK44G+44GZ44CCDQoNCiDjgq/jgqTjgrrjgpLntYLkuobjgZnjgovjgavjga/jgIHjgIzjga/jgYTjgI3jgpLjgq/jg6rjg4Pjgq/jgZfjgb7jgZnjgILjgq/jgqTjgrrjgpLntprooYzjgZnjgovjgavjga/jgIHjgIzjgYTjgYTjgYjjgI3jgpLjgq/jg6rjg4Pjgq/jgZfjgb7jgZnjgIIiLz4NCgkJPHVpdGV4dCBuYW1lPSJJTkZPUk1BVElPTl9IMjY0X0ZMQVNIUExBWUVSIiB2YWx1ZT0i44GK5L2/44GE44Gu44Kz44Oz44OU44Ol44O844K/44Gr54++5Zyo44Kk44Oz44K544OI44O844Or44GV44KM44Gm44GE44KLIEZsYXNoIFBsYXllciDjga7jg5Djg7zjgrjjg6fjg7Pjga/jgIHjgZPjga7jg5Pjg4fjgqrjgpLjgrXjg53jg7zjg4jjgZfjgabjgYTjgb7jgZvjgpPjgILmnIDmlrDjga4gRmxhc2ggUGxheWVyIOOCkuODgOOCpuODs+ODreODvOODieOBmeOCi+OBq+OBr+OAgeODk+ODh+OCqumgmOWfn+OCkuOCr+ODquODg+OCr+OBl+OBpuOBj+OBoOOBleOBhO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jgrXjgqTjg4njg5Djg7zjgpLlj4LliqDogIXjgavopovjgZvjgosiLz4NCgkJPHVpdGV4dCBuYW1lPSJNVVRFIiB2YWx1ZT0i44Of44Ol44O844OIIi8+DQoJCTx1aXRleHQgbmFtZT0iRE9DV1JBUF9USVRMRSIgdmFsdWU9IlByZXNlbnRlciDmt7vku5jjg5XjgqHjgqTjg6siLz4NCgkJPHVpdGV4dCBuYW1lPSJET0NXUkFQX01TRyIgdmFsdWU9IuODnuOCpOOCs+ODs+ODlOODpeODvOOCv+OBq+S/neWtmCIvPg0KCQk8dWl0ZXh0IG5hbWU9IkRPQ1dSQVBfUFJPTVBUIiB2YWx1ZT0i44Kv44Oq44OD44Kv44GX44Gm44OA44Km44Oz44Ot44O844OJIi8+DQoJPC9sYW5ndWFnZT4NCgk8bGFuZ3VhZ2UgaWQ9Imtv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RVUlaIiB2YWx1ZT0i7YC07KaIIi8+DQoJCTx1aXRleHQgbmFtZT0iVEFCX09VVExJTkUiIHZhbHVlPSLqsJzsmpQiLz4NCgkJPHVpdGV4dCBuYW1lPSJUQUJfVEhVTUIiIHZhbHVlPSLstpXshoztjJAiLz4NCgkJPHVpdGV4dCBuYW1lPSJUQUJfTk9URVMiIHZhbHVlPSLrhbjtirgiLz4NCgkJPHVpdGV4dCBuYW1lPSJUQUJfU0VBUkNIIiB2YWx1ZT0i6rKA7IOJIi8+DQoJCTx1aXRleHQgbmFtZT0iU0xJREVfSEVBRElORyIgdmFsdWU9IuyKrOudvOydtOuTnCDsoJzrqqkiLz4NCgkJPHVpdGV4dCBuYW1lPSJEVVJBVElPTl9IRUFESU5HIiB2YWx1ZT0i7J6s7IOd7Iuc6rCEIi8+DQoJCTx1aXRleHQgbmFtZT0iU0VBUkNIX0hFQURJTkciIHZhbHVlPSLthY3siqTtirgg6rKA7IOJOiIvPg0KCQk8dWl0ZXh0IG5hbWU9IlRIVU1CX0hFQURJTkciIHZhbHVlPSLsiqzrnbzsnbTrk5wiLz4NCgkJPHVpdGV4dCBuYW1lPSJUSFVNQl9JTkZPIiB2YWx1ZT0i7KCc66qpL+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DQoNCu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NCg0K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IS0tcXVpeiBwb2QgYW5kIG1lc3NhZ2UgYm94IHRleHRzLS0+DQoJCTx1aXRleHQgbmFtZT0iUVVJWlBPRF9RVUlaX0FUVEVNUFQiIHZhbHVlPSJUZW50YXRpdmEgbm8gcXVlc3Rpb27DoXJpbzoiLz4NCgkJPHVpdGV4dCBuYW1lPSJRVUlaUE9EX1FVSVpfQVRURU1QVF9WQUxVRSIgdmFsdWU9IiVuIGRlICV0Ii8+DQoJCTx1aXRleHQgbmFtZT0iUVVJWlBPRF9RVUlaX1NDT1JFIiB2YWx1ZT0iUG9udHVhw6fDo286Ii8+DQoJCTx1aXRleHQgbmFtZT0iUVVJWlBPRF9RVUlaX1BBU1NTQ09SRSIgdmFsdWU9IlBvbnR1YcOnw6NvIGRlIGFwcm92YcOnw6NvOiIvPg0KCQk8dWl0ZXh0IG5hbWU9IlFVSVpQT0RfUVVJWl9NQVhTQ09SRSIgdmFsdWU9IlBvbnR1YcOnw6NvIG3DoXhpbWE6Ii8+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+DQoJCTx1aXRleHQgbmFtZT0iUVVJWlBPRF9RVUlaQVRNUFRfSU5GIiB2YWx1ZT0iSW5maW5pdG8iLz4NCgkJPHVpdGV4dCBuYW1lPSJRVUlaUE9EX1FVRVNBVE1QVF9JTkYiIHZhbHVlPSJJbmZpbml0byIvPg0KCQk8dWl0ZXh0IG5hbWU9IldBUk5JTkdNU0dfWUVTU1RSSU5HIiB2YWx1ZT0iU2ltIi8+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DQoNCk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+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DQoNCl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PC9sYW5ndWFnZT4NCgk8bGFuZ3VhZ2UgaWQ9Im5s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+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+DQoJCTx1aXRleHQgbmFtZT0iU0NSVUJCQVJTVEFUVVNfVklEUExBWUlORyIgdmFsdWU9IlZpZGVvIGFmc3BlbGVuIi8+DQoJCTx1aXRleHQgbmFtZT0iU0NSVUJCQVJTVEFUVVNfTE9BRElORyIgdmFsdWU9IkxhZGVuIi8+DQoJCTx1aXRleHQgbmFtZT0iU0NSVUJCQVJTVEFUVVNfQlVGRkVSSU5HIiB2YWx1ZT0iQnVmZmVyZW4iLz4NCgkJPHVpdGV4dCBuYW1lPSJTQ1JVQkJBUlNUQVRVU19RVUVTVElPTiIgdmFsdWU9IlZyYWFnIG1ldCBhbnR3b29yZCIvPg0KCQk8dWl0ZXh0IG5hbWU9IlNDUlVCQkFSU1RBVFVTX1JFVklFV1FVSVoiIHZhbHVlPSJRdWl6IGNvbnRyb2xlcmVuIi8+DQoJCTwhLS0gc3Vic3RpdHV0aW9uOiAlbSA9PSBtaW51dGVzIHJlbWFpbmluZyAtLT4NCgkJPCEtLSBzdWJzdGl0dXRpb246ICVzID09IHNlY29uZHMgcmVtYWluaW5nIC0tPg0KCQk8dWl0ZXh0IG5hbWU9IkVMQVBTRUQiIHZhbHVlPSJFciByZXN0ZXJlbiAlbSBtaW51dGVuICVzIHNlY29uZGVuIi8+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+DQoJCTx1aXRleHQgbmFtZT0iVEFCX1FVSVoiIHZhbHVlPSJRdWl6Ii8+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+DQoJCTx1aXRleHQgbmFtZT0iU0VBUkNIX0hFQURJTkciIHZhbHVlPSJab2VrZW4gbmFhciB0ZWtzdDoiLz4NCgkJPHVpdGV4dCBuYW1lPSJUSFVNQl9IRUFESU5HIiB2YWx1ZT0iRGlhIi8+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DQoNCk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whLS1xdWl6IHBvZCBhbmQgbWVzc2FnZSBib3ggdGV4dHMtLT4NCgkJPHVpdGV4dCBuYW1lPSJRVUlaUE9EX1FVSVpfQVRURU1QVCIgdmFsdWU9Iua1i+mqjOWwneivleasoeaVsDoiLz4NCgkJPHVpdGV4dCBuYW1lPSJRVUlaUE9EX1FVSVpfQVRURU1QVF9WQUxVRSIgdmFsdWU9IuesrCAlbiDmrKHvvIzlhbEgJXQg5qyhIi8+DQoJCTx1aXRleHQgbmFtZT0iUVVJWlBPRF9RVUlaX1NDT1JFIiB2YWx1ZT0i5b6X5YiGOiIvPg0KCQk8dWl0ZXh0IG5hbWU9IlFVSVpQT0RfUVVJWl9QQVNTU0NPUkUiIHZhbHVlPSLlj4rmoLzliIbmlbA6Ii8+DQoJCTx1aXRleHQgbmFtZT0iUVVJWlBPRF9RVUlaX01BWFNDT1JFIiB2YWx1ZT0i5pyA6auY5YiG5pWwOiIvPg0KCQk8dWl0ZXh0IG5hbWU9IlFVSVpQT0RfUVVFU0FUTVBUX1NUUiIgdmFsdWU9IuWwneivleasoeaVsDog56ysICVuIOasoe+8jOWFsSAldCDmrKEiLz4NCgkJPHVpdGV4dCBuYW1lPSJRVUlaUE9EX1FVRVNUWVBFX1NUUiIgdmFsdWU9Iuexu+WeizogJXMiLz4NCgkJPHVpdGV4dCBuYW1lPSJRVUlaUE9EX1FVRVNUWVBFX0dSRCIgdmFsdWU9IuivhOe6pyIvPg0KCQk8dWl0ZXh0IG5hbWU9IlFVSVpQT0RfUVVFU1RZUEVfU1ZZIiB2YWx1ZT0i6LCD5p+lIi8+DQoJCTx1aXRleHQgbmFtZT0iUVVJWlBPRF9RVUlaQVRNUFRfSU5GIiB2YWx1ZT0i5peg6ZmQIi8+DQoJCTx1aXRleHQgbmFtZT0iUVVJWlBPRF9RVUVTQVRNUFRfSU5GIiB2YWx1ZT0i5peg6ZmQIi8+DQoJCTx1aXRleHQgbmFtZT0iV0FSTklOR01TR19ZRVNTVFJJTkciIHZhbHVlPSLmmK8iLz4NCgkJPHVpdGV4dCBuYW1lPSJXQVJOSU5HTVNHX05PU1RSSU5HIiB2YWx1ZT0i5ZCmIi8+DQoJCTx1aXRleHQgbmFtZT0iV0FSTklOR01TR19USVRMRVNUUklORyIgdmFsdWU9Iua1i+mqjOWvvOiIquitpuWRiiIvPg0KCQk8dWl0ZXh0IG5hbWU9IldBUk5JTkdNU0dfTVNHU1RSSU5HIiB2YWx1ZT0i5q2k5rWL6aqM5Lit5pyJ5pyq5bCd6K+V5L2c562U55qE6Zeu6aKY44CCDQoNCuWNleWHu+KAnOaYr+KAnemAgOWHuuatpOa1i+mqjOOAguWNleWHu+KAnOWQpuKAnee7p+e7rea1i+mqjOOAgiIvPg0KCQk8dWl0ZXh0IG5hbWU9IklORk9STUFUSU9OX0gyNjRfRkxBU0hQTEFZRVIiIHZhbHVlPSLlvZPliY3lronoo4XlnKjmgqjnmoTorqHnrpfmnLrkuIrnmoQgRmxhc2ggUGxheWVyIOeJiOacrOS4jeaUr+aMgeivpeinhumikeOAguWNleWHu+inhumikeWMuuWfn+S4i+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+C5Yqg6ICF5pi+56S65o+Q6KaB5qCPIi8+DQoJCTx1aXRleHQgbmFtZT0iTVVURSIgdmFsdWU9IumdmemfsyIvPg0KCQk8dWl0ZXh0IG5hbWU9IkRPQ1dSQVBfVElUTEUiIHZhbHVlPSJQcmVzZW50ZXIg5paH5Lu26ZmE5Lu2Ii8+DQoJCTx1aXRleHQgbmFtZT0iRE9DV1JBUF9NU0ciIHZhbHVlPSLkv53lrZjliLDmiJHnmoTorqHnrpfmnLoiLz4NCgkJPHVpdGV4dCBuYW1lPSJET0NXUkFQX1BST01QVCIgdmFsdWU9IuWNleWHu+S7peS4i+i9vSIvPg0KCTwvbGFuZ3VhZ2U+DQo8L2NvbmZpZ3VyYXRpb24+DQog"/>
  <p:tag name="MMPROD_UIDATA" val="&lt;database version=&quot;11.0&quot;&gt;&lt;object type=&quot;1&quot; unique_id=&quot;10001&quot;&gt;&lt;property id=&quot;20141&quot; value=&quot;Module 1: Fundamentals&quot;/&gt;&lt;property id=&quot;20144&quot; value=&quot;1&quot;/&gt;&lt;property id=&quot;20146&quot; value=&quot;0&quot;/&gt;&lt;property id=&quot;20147&quot; value=&quot;0&quot;/&gt;&lt;property id=&quot;20148&quot; value=&quot;10&quot;/&gt;&lt;property id=&quot;20180&quot; value=&quot;0&quot;/&gt;&lt;property id=&quot;20181&quot; value=&quot;0&quot;/&gt;&lt;property id=&quot;20182&quot; value=&quot;0&quot;/&gt;&lt;property id=&quot;20183&quot; value=&quot;1&quot;/&gt;&lt;property id=&quot;20184&quot; value=&quot;7&quot;/&gt;&lt;property id=&quot;20193&quot; value=&quot;-1&quot;/&gt;&lt;property id=&quot;20221&quot; value=&quot;C:\Users\Kathleen\Desktop\HSIP Courses\HSIP Prototype\&quot;/&gt;&lt;property id=&quot;20224&quot; value=&quot;C:\Documents and Settings\wmckee\Desktop\NHI stuff&quot;/&gt;&lt;property id=&quot;20225&quot; value=&quot;C:\Documents and Settings\kmonagha.FHWA1\My Documents\WBT Project\310115\Updated Production Modules\Attachments\&quot;/&gt;&lt;property id=&quot;20226&quot; value=&quot;C:\Users\rocky.wehling\Desktop\DEC Program\DRE\PPT\a-DRE_PPT_01 April 2021.pptx&quot;/&gt;&lt;property id=&quot;20250&quot; value=&quot;0&quot;/&gt;&lt;property id=&quot;20251&quot; value=&quot;0&quot;/&gt;&lt;property id=&quot;20259&quot; value=&quot;0&quot;/&gt;&lt;property id=&quot;20262&quot; value=&quot;754406453&quot;/&gt;&lt;object type=&quot;8&quot; unique_id=&quot;10002&quot;&gt;&lt;/object&gt;&lt;object type=&quot;2&quot; unique_id=&quot;10003&quot;&gt;&lt;object type=&quot;3&quot; unique_id=&quot;178550&quot;&gt;&lt;property id=&quot;20148&quot; value=&quot;5&quot;/&gt;&lt;property id=&quot;20300&quot; value=&quot;Slide 2 - &amp;quot;Drug Recognition Expert&amp;quot;&quot;/&gt;&lt;property id=&quot;20307&quot; value=&quot;537&quot;/&gt;&lt;/object&gt;&lt;object type=&quot;3&quot; unique_id=&quot;178552&quot;&gt;&lt;property id=&quot;20148&quot; value=&quot;5&quot;/&gt;&lt;property id=&quot;20300&quot; value=&quot;Slide 4 - &amp;quot;Housekeeping &amp;quot;&quot;/&gt;&lt;property id=&quot;20307&quot; value=&quot;571&quot;/&gt;&lt;/object&gt;&lt;object type=&quot;3&quot; unique_id=&quot;178555&quot;&gt;&lt;property id=&quot;20148&quot; value=&quot;5&quot;/&gt;&lt;property id=&quot;20300&quot; value=&quot;Slide 7 - &amp;quot;Course Goal&amp;quot;&quot;/&gt;&lt;property id=&quot;20307&quot; value=&quot;540&quot;/&gt;&lt;/object&gt;&lt;object type=&quot;3&quot; unique_id=&quot;178557&quot;&gt;&lt;property id=&quot;20148&quot; value=&quot;5&quot;/&gt;&lt;property id=&quot;20300&quot; value=&quot;Slide 10&quot;/&gt;&lt;property id=&quot;20307&quot; value=&quot;541&quot;/&gt;&lt;/object&gt;&lt;object type=&quot;3&quot; unique_id=&quot;178558&quot;&gt;&lt;property id=&quot;20148&quot; value=&quot;5&quot;/&gt;&lt;property id=&quot;20300&quot; value=&quot;Slide 11&quot;/&gt;&lt;property id=&quot;20307&quot; value=&quot;550&quot;/&gt;&lt;/object&gt;&lt;object type=&quot;3&quot; unique_id=&quot;178559&quot;&gt;&lt;property id=&quot;20148&quot; value=&quot;5&quot;/&gt;&lt;property id=&quot;20300&quot; value=&quot;Slide 13&quot;/&gt;&lt;property id=&quot;20307&quot; value=&quot;543&quot;/&gt;&lt;/object&gt;&lt;object type=&quot;3&quot; unique_id=&quot;178560&quot;&gt;&lt;property id=&quot;20148&quot; value=&quot;5&quot;/&gt;&lt;property id=&quot;20300&quot; value=&quot;Slide 12 - &amp;quot;Washington State (2006)&amp;quot;&quot;/&gt;&lt;property id=&quot;20307&quot; value=&quot;555&quot;/&gt;&lt;/object&gt;&lt;object type=&quot;3&quot; unique_id=&quot;178561&quot;&gt;&lt;property id=&quot;20148&quot; value=&quot;5&quot;/&gt;&lt;property id=&quot;20300&quot; value=&quot;Slide 14 - &amp;quot;Drugged-Driving Incidence&amp;quot;&quot;/&gt;&lt;property id=&quot;20307&quot; value=&quot;551&quot;/&gt;&lt;/object&gt;&lt;object type=&quot;3&quot; unique_id=&quot;178564&quot;&gt;&lt;property id=&quot;20148&quot; value=&quot;5&quot;/&gt;&lt;property id=&quot;20300&quot; value=&quot;Slide 16 - &amp;quot;Classroom Training Goals &amp;quot;&quot;/&gt;&lt;property id=&quot;20307&quot; value=&quot;567&quot;/&gt;&lt;/object&gt;&lt;object type=&quot;3&quot; unique_id=&quot;178566&quot;&gt;&lt;property id=&quot;20148&quot; value=&quot;5&quot;/&gt;&lt;property id=&quot;20300&quot; value=&quot;Slide 17 - &amp;quot;Classroom Training Objectives &amp;quot;&quot;/&gt;&lt;property id=&quot;20307&quot; value=&quot;552&quot;/&gt;&lt;/object&gt;&lt;object type=&quot;3&quot; unique_id=&quot;178567&quot;&gt;&lt;property id=&quot;20148&quot; value=&quot;5&quot;/&gt;&lt;property id=&quot;20300&quot; value=&quot;Slide 18 - &amp;quot;Classroom Training Objectives &amp;quot;&quot;/&gt;&lt;property id=&quot;20307&quot; value=&quot;556&quot;/&gt;&lt;/object&gt;&lt;object type=&quot;3&quot; unique_id=&quot;178569&quot;&gt;&lt;property id=&quot;20148&quot; value=&quot;5&quot;/&gt;&lt;property id=&quot;20300&quot; value=&quot;Slide 19 - &amp;quot;Course Content  &amp;quot;&quot;/&gt;&lt;property id=&quot;20307&quot; value=&quot;558&quot;/&gt;&lt;/object&gt;&lt;object type=&quot;3&quot; unique_id=&quot;178570&quot;&gt;&lt;property id=&quot;20148&quot; value=&quot;5&quot;/&gt;&lt;property id=&quot;20300&quot; value=&quot;Slide 20 - &amp;quot;Course Content&amp;quot;&quot;/&gt;&lt;property id=&quot;20307&quot; value=&quot;569&quot;/&gt;&lt;/object&gt;&lt;object type=&quot;3&quot; unique_id=&quot;178574&quot;&gt;&lt;property id=&quot;20148&quot; value=&quot;5&quot;/&gt;&lt;property id=&quot;20300&quot; value=&quot;Slide 22 - &amp;quot;Participant Manual &amp;quot;&quot;/&gt;&lt;property id=&quot;20307&quot; value=&quot;560&quot;/&gt;&lt;/object&gt;&lt;object type=&quot;3&quot; unique_id=&quot;178575&quot;&gt;&lt;property id=&quot;20148&quot; value=&quot;5&quot;/&gt;&lt;property id=&quot;20300&quot; value=&quot;Slide 23 - &amp;quot;Criteria for Passing &amp;quot;&quot;/&gt;&lt;property id=&quot;20307&quot; value=&quot;561&quot;/&gt;&lt;/object&gt;&lt;object type=&quot;3&quot; unique_id=&quot;178576&quot;&gt;&lt;property id=&quot;20148&quot; value=&quot;5&quot;/&gt;&lt;property id=&quot;20300&quot; value=&quot;Slide 24 - &amp;quot;Glossary of Terms &amp;quot;&quot;/&gt;&lt;property id=&quot;20307&quot; value=&quot;554&quot;/&gt;&lt;/object&gt;&lt;object type=&quot;3&quot; unique_id=&quot;178578&quot;&gt;&lt;property id=&quot;20148&quot; value=&quot;5&quot;/&gt;&lt;property id=&quot;20300&quot; value=&quot;Slide 25 - &amp;quot;QUESTIONS AND PRE-TEST&amp;quot;&quot;/&gt;&lt;property id=&quot;20307&quot; value=&quot;549&quot;/&gt;&lt;/object&gt;&lt;object type=&quot;3&quot; unique_id=&quot;178936&quot;&gt;&lt;property id=&quot;20148&quot; value=&quot;5&quot;/&gt;&lt;property id=&quot;20300&quot; value=&quot;Slide 1&quot;/&gt;&lt;property id=&quot;20307&quot; value=&quot;575&quot;/&gt;&lt;/object&gt;&lt;object type=&quot;3&quot; unique_id=&quot;178937&quot;&gt;&lt;property id=&quot;20148&quot; value=&quot;5&quot;/&gt;&lt;property id=&quot;20300&quot; value=&quot;Slide 3 - &amp;quot;Learning Objectives&amp;quot;&quot;/&gt;&lt;property id=&quot;20307&quot; value=&quot;584&quot;/&gt;&lt;/object&gt;&lt;object type=&quot;3&quot; unique_id=&quot;178938&quot;&gt;&lt;property id=&quot;20148&quot; value=&quot;5&quot;/&gt;&lt;property id=&quot;20300&quot; value=&quot;Slide 5 - &amp;quot;Participant Introductions &amp;quot;&quot;/&gt;&lt;property id=&quot;20307&quot; value=&quot;585&quot;/&gt;&lt;/object&gt;&lt;object type=&quot;3&quot; unique_id=&quot;178939&quot;&gt;&lt;property id=&quot;20148&quot; value=&quot;5&quot;/&gt;&lt;property id=&quot;20300&quot; value=&quot;Slide 6 - &amp;quot;Drug Recognition Expert (DRE) Certification Phases&amp;quot;&quot;/&gt;&lt;property id=&quot;20307&quot; value=&quot;576&quot;/&gt;&lt;/object&gt;&lt;object type=&quot;3&quot; unique_id=&quot;178940&quot;&gt;&lt;property id=&quot;20148&quot; value=&quot;5&quot;/&gt;&lt;property id=&quot;20300&quot; value=&quot;Slide 8&quot;/&gt;&lt;property id=&quot;20307&quot; value=&quot;583&quot;/&gt;&lt;/object&gt;&lt;object type=&quot;3&quot; unique_id=&quot;178941&quot;&gt;&lt;property id=&quot;20148&quot; value=&quot;5&quot;/&gt;&lt;property id=&quot;20300&quot; value=&quot;Slide 9 - &amp;quot;Incidence of  Drug-Impaired Driving&amp;quot;&quot;/&gt;&lt;property id=&quot;20307&quot; value=&quot;579&quot;/&gt;&lt;/object&gt;&lt;object type=&quot;3&quot; unique_id=&quot;178942&quot;&gt;&lt;property id=&quot;20148&quot; value=&quot;5&quot;/&gt;&lt;property id=&quot;20300&quot; value=&quot;Slide 15 - &amp;quot;DEC Program &amp;quot;&quot;/&gt;&lt;property id=&quot;20307&quot; value=&quot;580&quot;/&gt;&lt;/object&gt;&lt;object type=&quot;3&quot; unique_id=&quot;178943&quot;&gt;&lt;property id=&quot;20148&quot; value=&quot;5&quot;/&gt;&lt;property id=&quot;20300&quot; value=&quot;Slide 21 - &amp;quot;Course Activities &amp;quot;&quot;/&gt;&lt;property id=&quot;20307&quot; value=&quot;581&quot;/&gt;&lt;/object&gt;&lt;/object&gt;&lt;object type=&quot;4&quot; unique_id=&quot;14482&quot;&gt;&lt;object type=&quot;5&quot; unique_id=&quot;178546&quot;&gt;&lt;property id=&quot;20149&quot; value=&quot;Highway Safety Improvement Program&quot;/&gt;&lt;property id=&quot;20150&quot; value=&quot;Data Driven Solutions&quot;/&gt;&lt;property id=&quot;20159&quot; value=&quot;logo.png&quot;/&gt;&lt;/object&gt;&lt;/object&gt;&lt;object type=&quot;10&quot; unique_id=&quot;176290&quot;&gt;&lt;object type=&quot;11&quot; unique_id=&quot;176291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176308&quot;&gt;&lt;/object&gt;&lt;/object&gt;&lt;/object&gt;&lt;/database&gt;"/>
  <p:tag name="ARTICULATE_DESIGN_ID_3_DEFAULT DESIGN" val="RrY0lBzj"/>
  <p:tag name="SECTOMILLISECCONVERTED" val="1"/>
  <p:tag name="ARTICULATE_DESIGN_ID_DRE" val="9XyLxvjb"/>
  <p:tag name="ARTICULATE_SLIDE_COUNT" val="4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RE">
  <a:themeElements>
    <a:clrScheme name="DEC">
      <a:dk1>
        <a:srgbClr val="003D7D"/>
      </a:dk1>
      <a:lt1>
        <a:srgbClr val="FFFFFF"/>
      </a:lt1>
      <a:dk2>
        <a:srgbClr val="003D7D"/>
      </a:dk2>
      <a:lt2>
        <a:srgbClr val="38939B"/>
      </a:lt2>
      <a:accent1>
        <a:srgbClr val="F49415"/>
      </a:accent1>
      <a:accent2>
        <a:srgbClr val="FFC100"/>
      </a:accent2>
      <a:accent3>
        <a:srgbClr val="000000"/>
      </a:accent3>
      <a:accent4>
        <a:srgbClr val="00336A"/>
      </a:accent4>
      <a:accent5>
        <a:srgbClr val="CC0000"/>
      </a:accent5>
      <a:accent6>
        <a:srgbClr val="164794"/>
      </a:accent6>
      <a:hlink>
        <a:srgbClr val="002D5D"/>
      </a:hlink>
      <a:folHlink>
        <a:srgbClr val="1788FF"/>
      </a:folHlink>
    </a:clrScheme>
    <a:fontScheme name="DRE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E" id="{8CC4B0B3-5163-4679-B833-3280A1D51F42}" vid="{201E2C93-1949-41FB-9CC4-DE76C7BC56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DCCF0BBFCB640886DBD6AA5C4DF7C" ma:contentTypeVersion="20" ma:contentTypeDescription="Create a new document." ma:contentTypeScope="" ma:versionID="c48114ac0c51b36d66285bf2f6f44c61">
  <xsd:schema xmlns:xsd="http://www.w3.org/2001/XMLSchema" xmlns:xs="http://www.w3.org/2001/XMLSchema" xmlns:p="http://schemas.microsoft.com/office/2006/metadata/properties" xmlns:ns1="http://schemas.microsoft.com/sharepoint/v3" xmlns:ns2="d1f51b4b-47f1-4e3b-a064-a1e52dfcf961" xmlns:ns3="bb67591a-a4e0-4be5-8606-6b03c887204c" targetNamespace="http://schemas.microsoft.com/office/2006/metadata/properties" ma:root="true" ma:fieldsID="5d29e4caccaf2cf77bae175b74f9e921" ns1:_="" ns2:_="" ns3:_="">
    <xsd:import namespace="http://schemas.microsoft.com/sharepoint/v3"/>
    <xsd:import namespace="d1f51b4b-47f1-4e3b-a064-a1e52dfcf961"/>
    <xsd:import namespace="bb67591a-a4e0-4be5-8606-6b03c88720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1b4b-47f1-4e3b-a064-a1e52dfc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2fb2d66a-8a76-45f0-bdd8-73588bd3e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67591a-a4e0-4be5-8606-6b03c887204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05b25a2b-8c2b-4d04-9457-f84f85fcc237}" ma:internalName="TaxCatchAll" ma:showField="CatchAllData" ma:web="bb67591a-a4e0-4be5-8606-6b03c887204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d1f51b4b-47f1-4e3b-a064-a1e52dfcf961">
      <Terms xmlns="http://schemas.microsoft.com/office/infopath/2007/PartnerControls"/>
    </lcf76f155ced4ddcb4097134ff3c332f>
    <_Flow_SignoffStatus xmlns="d1f51b4b-47f1-4e3b-a064-a1e52dfcf961" xsi:nil="true"/>
    <TaxCatchAll xmlns="bb67591a-a4e0-4be5-8606-6b03c887204c" xsi:nil="true"/>
  </documentManagement>
</p:properties>
</file>

<file path=customXml/itemProps1.xml><?xml version="1.0" encoding="utf-8"?>
<ds:datastoreItem xmlns:ds="http://schemas.openxmlformats.org/officeDocument/2006/customXml" ds:itemID="{2D611A81-8525-4A74-A82F-13542D2BCF84}"/>
</file>

<file path=customXml/itemProps2.xml><?xml version="1.0" encoding="utf-8"?>
<ds:datastoreItem xmlns:ds="http://schemas.openxmlformats.org/officeDocument/2006/customXml" ds:itemID="{F7A21B58-ACD2-41FB-9E8A-204BF5E015F8}"/>
</file>

<file path=customXml/itemProps3.xml><?xml version="1.0" encoding="utf-8"?>
<ds:datastoreItem xmlns:ds="http://schemas.openxmlformats.org/officeDocument/2006/customXml" ds:itemID="{23DFF66B-BF1F-40E3-AB2D-25E9D8455C1A}"/>
</file>

<file path=docProps/app.xml><?xml version="1.0" encoding="utf-8"?>
<Properties xmlns="http://schemas.openxmlformats.org/officeDocument/2006/extended-properties" xmlns:vt="http://schemas.openxmlformats.org/officeDocument/2006/docPropsVTypes">
  <Template>nhi_wbt_module_template_v1_2007</Template>
  <TotalTime>41827</TotalTime>
  <Words>113</Words>
  <Application>Microsoft Office PowerPoint</Application>
  <PresentationFormat>On-screen Show (4:3)</PresentationFormat>
  <Paragraphs>36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Arial Narrow</vt:lpstr>
      <vt:lpstr>Calibri</vt:lpstr>
      <vt:lpstr>Trebuchet MS</vt:lpstr>
      <vt:lpstr>Wingdings 2</vt:lpstr>
      <vt:lpstr>DRE</vt:lpstr>
      <vt:lpstr>Session 20 </vt:lpstr>
      <vt:lpstr>Learning Objectives</vt:lpstr>
      <vt:lpstr>Vital Signs  Measurement Practice</vt:lpstr>
      <vt:lpstr>Questions?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rocky.wehling@dot.gov</dc:creator>
  <cp:lastModifiedBy>Ziegler, Amy (TSI)</cp:lastModifiedBy>
  <cp:revision>982</cp:revision>
  <cp:lastPrinted>2013-11-20T14:46:01Z</cp:lastPrinted>
  <dcterms:created xsi:type="dcterms:W3CDTF">2005-12-09T17:41:03Z</dcterms:created>
  <dcterms:modified xsi:type="dcterms:W3CDTF">2022-09-22T16:41:06Z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EDD9F51A-9A8A-4D41-9E98-1210D29BB359</vt:lpwstr>
  </property>
  <property fmtid="{D5CDD505-2E9C-101B-9397-08002B2CF9AE}" pid="3" name="ArticulatePath">
    <vt:lpwstr>DRE_PPT_01 January 2020</vt:lpwstr>
  </property>
  <property fmtid="{D5CDD505-2E9C-101B-9397-08002B2CF9AE}" pid="4" name="ContentTypeId">
    <vt:lpwstr>0x010100A31DCCF0BBFCB640886DBD6AA5C4DF7C</vt:lpwstr>
  </property>
</Properties>
</file>