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12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13.xml" ContentType="application/vnd.openxmlformats-officedocument.presentationml.tags+xml"/>
  <Override PartName="/ppt/tags/tag9.xml" ContentType="application/vnd.openxmlformats-officedocument.presentationml.tags+xml"/>
  <Override PartName="/ppt/tags/tag15.xml" ContentType="application/vnd.openxmlformats-officedocument.presentationml.tags+xml"/>
  <Override PartName="/ppt/tags/tag6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10"/>
  </p:notesMasterIdLst>
  <p:handoutMasterIdLst>
    <p:handoutMasterId r:id="rId11"/>
  </p:handoutMasterIdLst>
  <p:sldIdLst>
    <p:sldId id="539" r:id="rId2"/>
    <p:sldId id="538" r:id="rId3"/>
    <p:sldId id="556" r:id="rId4"/>
    <p:sldId id="562" r:id="rId5"/>
    <p:sldId id="563" r:id="rId6"/>
    <p:sldId id="564" r:id="rId7"/>
    <p:sldId id="565" r:id="rId8"/>
    <p:sldId id="549" r:id="rId9"/>
  </p:sldIdLst>
  <p:sldSz cx="9144000" cy="6858000" type="screen4x3"/>
  <p:notesSz cx="7315200" cy="96012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xfrm>
            <a:off x="582613" y="4560890"/>
            <a:ext cx="6184900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>
              <a:latin typeface="+mn-lt"/>
            </a:endParaRPr>
          </a:p>
          <a:p>
            <a:endParaRPr lang="en-US" altLang="en-US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1</a:t>
            </a:fld>
            <a:r>
              <a:rPr lang="en-US"/>
              <a:t> of 25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>
            <a:no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2</a:t>
            </a:fld>
            <a:r>
              <a:rPr lang="en-US"/>
              <a:t> of 25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3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260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4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151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5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116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6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27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7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738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xfrm>
            <a:off x="463462" y="3116454"/>
            <a:ext cx="6461593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altLang="en-US" i="1" dirty="0">
              <a:latin typeface="+mn-lt"/>
              <a:ea typeface="Calibri" pitchFamily="34" charset="0"/>
              <a:cs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25</a:t>
            </a:r>
          </a:p>
          <a:p>
            <a:pPr>
              <a:defRPr/>
            </a:pPr>
            <a:r>
              <a:rPr lang="en-US"/>
              <a:t>Page </a:t>
            </a:r>
            <a:fld id="{BEC8BC2A-9916-467D-8B4F-6AF1F04F2F71}" type="slidenum">
              <a:rPr lang="en-US" smtClean="0"/>
              <a:pPr>
                <a:defRPr/>
              </a:pPr>
              <a:t>8</a:t>
            </a:fld>
            <a:r>
              <a:rPr lang="en-US"/>
              <a:t> of 25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0" y="28991"/>
            <a:ext cx="8199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25: Practice – Test Interpretation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4408638" y="1858962"/>
            <a:ext cx="3556000" cy="854075"/>
          </a:xfrm>
        </p:spPr>
        <p:txBody>
          <a:bodyPr/>
          <a:lstStyle/>
          <a:p>
            <a:pPr algn="l"/>
            <a:r>
              <a:rPr lang="en-US" altLang="en-US" dirty="0"/>
              <a:t>Session 25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4346804" y="2943017"/>
            <a:ext cx="45497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Practice - </a:t>
            </a:r>
          </a:p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Test Interpretation</a:t>
            </a:r>
          </a:p>
        </p:txBody>
      </p:sp>
      <p:pic>
        <p:nvPicPr>
          <p:cNvPr id="8" name="Picture 4" descr="interview"/>
          <p:cNvPicPr>
            <a:picLocks noChangeAspect="1" noChangeArrowheads="1"/>
          </p:cNvPicPr>
          <p:nvPr/>
        </p:nvPicPr>
        <p:blipFill>
          <a:blip r:embed="rId4"/>
          <a:srcRect l="7715" t="8000" r="6857" b="7600"/>
          <a:stretch>
            <a:fillRect/>
          </a:stretch>
        </p:blipFill>
        <p:spPr bwMode="auto">
          <a:xfrm>
            <a:off x="353588" y="1858962"/>
            <a:ext cx="3551238" cy="250507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B5F239A-3F27-493B-B5E1-08499E171D05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56A92A60-B050-4287-B4EF-68AAD8326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1006BC-058C-4BEA-BE5B-EDED5DCEF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B928E1A-E49D-4F11-BA8E-68C1EC351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614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3088" lvl="1" indent="-373063">
              <a:lnSpc>
                <a:spcPct val="150000"/>
              </a:lnSpc>
            </a:pPr>
            <a:r>
              <a:rPr lang="en-US" altLang="en-US" dirty="0"/>
              <a:t>Analyze results of a drug influence evaluation</a:t>
            </a:r>
          </a:p>
          <a:p>
            <a:pPr marL="573088" lvl="1" indent="-373063">
              <a:lnSpc>
                <a:spcPct val="150000"/>
              </a:lnSpc>
            </a:pPr>
            <a:r>
              <a:rPr lang="en-US" altLang="en-US" dirty="0"/>
              <a:t>Articulate basis for opinion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25-</a:t>
            </a:r>
            <a:fld id="{D23CB154-A6FA-4D50-90C2-C4871EF9B5B8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77393" y="1864659"/>
            <a:ext cx="4082143" cy="1564341"/>
          </a:xfrm>
        </p:spPr>
        <p:txBody>
          <a:bodyPr/>
          <a:lstStyle/>
          <a:p>
            <a:r>
              <a:rPr lang="en-US" altLang="en-US" dirty="0">
                <a:ea typeface="Calibri" pitchFamily="34" charset="0"/>
                <a:cs typeface="Arial" pitchFamily="34" charset="0"/>
              </a:rPr>
              <a:t>Case One: </a:t>
            </a:r>
            <a:br>
              <a:rPr lang="en-US" altLang="en-US" dirty="0">
                <a:ea typeface="Calibri" pitchFamily="34" charset="0"/>
                <a:cs typeface="Arial" pitchFamily="34" charset="0"/>
              </a:rPr>
            </a:br>
            <a:r>
              <a:rPr lang="en-US" altLang="en-US" sz="2600" dirty="0">
                <a:solidFill>
                  <a:schemeClr val="accent3"/>
                </a:solidFill>
                <a:ea typeface="Calibri" pitchFamily="34" charset="0"/>
                <a:cs typeface="Arial" pitchFamily="34" charset="0"/>
              </a:rPr>
              <a:t>Allen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25-</a:t>
            </a:r>
            <a:fld id="{D23CB154-A6FA-4D50-90C2-C4871EF9B5B8}" type="slidenum">
              <a:rPr lang="en-US" sz="1400" b="0" smtClean="0"/>
              <a:pPr>
                <a:defRPr/>
              </a:pPr>
              <a:t>3</a:t>
            </a:fld>
            <a:endParaRPr lang="en-US" sz="14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562B85-8069-4E44-A7B2-256348A06D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0686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77393" y="1864659"/>
            <a:ext cx="4082143" cy="1564341"/>
          </a:xfrm>
        </p:spPr>
        <p:txBody>
          <a:bodyPr/>
          <a:lstStyle/>
          <a:p>
            <a:r>
              <a:rPr lang="en-US" altLang="en-US" dirty="0">
                <a:ea typeface="Calibri" pitchFamily="34" charset="0"/>
                <a:cs typeface="Arial" pitchFamily="34" charset="0"/>
              </a:rPr>
              <a:t>Case Two: </a:t>
            </a:r>
            <a:br>
              <a:rPr lang="en-US" altLang="en-US" dirty="0">
                <a:ea typeface="Calibri" pitchFamily="34" charset="0"/>
                <a:cs typeface="Arial" pitchFamily="34" charset="0"/>
              </a:rPr>
            </a:br>
            <a:r>
              <a:rPr lang="en-US" altLang="en-US" sz="2600" dirty="0">
                <a:solidFill>
                  <a:schemeClr val="accent3"/>
                </a:solidFill>
                <a:ea typeface="Calibri" pitchFamily="34" charset="0"/>
                <a:cs typeface="Arial" pitchFamily="34" charset="0"/>
              </a:rPr>
              <a:t>Brown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25-</a:t>
            </a:r>
            <a:fld id="{D23CB154-A6FA-4D50-90C2-C4871EF9B5B8}" type="slidenum">
              <a:rPr lang="en-US" sz="1400" b="0" smtClean="0"/>
              <a:pPr>
                <a:defRPr/>
              </a:pPr>
              <a:t>4</a:t>
            </a:fld>
            <a:endParaRPr lang="en-US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787AA0-3D48-49A9-A688-8D633C5476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49156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77393" y="1864659"/>
            <a:ext cx="4082143" cy="1564341"/>
          </a:xfrm>
        </p:spPr>
        <p:txBody>
          <a:bodyPr/>
          <a:lstStyle/>
          <a:p>
            <a:r>
              <a:rPr lang="en-US" altLang="en-US" dirty="0">
                <a:ea typeface="Calibri" pitchFamily="34" charset="0"/>
                <a:cs typeface="Arial" pitchFamily="34" charset="0"/>
              </a:rPr>
              <a:t>Case Three: </a:t>
            </a:r>
            <a:br>
              <a:rPr lang="en-US" altLang="en-US" dirty="0">
                <a:ea typeface="Calibri" pitchFamily="34" charset="0"/>
                <a:cs typeface="Arial" pitchFamily="34" charset="0"/>
              </a:rPr>
            </a:br>
            <a:r>
              <a:rPr lang="en-US" altLang="en-US" sz="2600" dirty="0">
                <a:solidFill>
                  <a:schemeClr val="accent3"/>
                </a:solidFill>
                <a:ea typeface="Calibri" pitchFamily="34" charset="0"/>
                <a:cs typeface="Arial" pitchFamily="34" charset="0"/>
              </a:rPr>
              <a:t>Cole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25-</a:t>
            </a:r>
            <a:fld id="{D23CB154-A6FA-4D50-90C2-C4871EF9B5B8}" type="slidenum">
              <a:rPr lang="en-US" sz="1400" b="0" smtClean="0"/>
              <a:pPr>
                <a:defRPr/>
              </a:pPr>
              <a:t>5</a:t>
            </a:fld>
            <a:endParaRPr lang="en-US" sz="14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B09464-641E-441A-92DC-CDBFAEB635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168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77393" y="1864659"/>
            <a:ext cx="4082143" cy="1564341"/>
          </a:xfrm>
        </p:spPr>
        <p:txBody>
          <a:bodyPr/>
          <a:lstStyle/>
          <a:p>
            <a:r>
              <a:rPr lang="en-US" altLang="en-US" dirty="0">
                <a:ea typeface="Calibri" pitchFamily="34" charset="0"/>
                <a:cs typeface="Arial" pitchFamily="34" charset="0"/>
              </a:rPr>
              <a:t>Case Four: </a:t>
            </a:r>
            <a:br>
              <a:rPr lang="en-US" altLang="en-US" dirty="0">
                <a:ea typeface="Calibri" pitchFamily="34" charset="0"/>
                <a:cs typeface="Arial" pitchFamily="34" charset="0"/>
              </a:rPr>
            </a:br>
            <a:r>
              <a:rPr lang="en-US" altLang="en-US" sz="2600" dirty="0">
                <a:solidFill>
                  <a:schemeClr val="accent3"/>
                </a:solidFill>
                <a:ea typeface="Calibri" pitchFamily="34" charset="0"/>
                <a:cs typeface="Arial" pitchFamily="34" charset="0"/>
              </a:rPr>
              <a:t>Davis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25-</a:t>
            </a:r>
            <a:fld id="{D23CB154-A6FA-4D50-90C2-C4871EF9B5B8}" type="slidenum">
              <a:rPr lang="en-US" sz="1400" b="0" smtClean="0"/>
              <a:pPr>
                <a:defRPr/>
              </a:pPr>
              <a:t>6</a:t>
            </a:fld>
            <a:endParaRPr lang="en-US" sz="14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F520C7-DB53-416F-AA91-1597F670B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292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77393" y="1864659"/>
            <a:ext cx="4082143" cy="1564341"/>
          </a:xfrm>
        </p:spPr>
        <p:txBody>
          <a:bodyPr/>
          <a:lstStyle/>
          <a:p>
            <a:r>
              <a:rPr lang="en-US" altLang="en-US" dirty="0">
                <a:ea typeface="Calibri" pitchFamily="34" charset="0"/>
                <a:cs typeface="Arial" pitchFamily="34" charset="0"/>
              </a:rPr>
              <a:t>Case Five: </a:t>
            </a:r>
            <a:br>
              <a:rPr lang="en-US" altLang="en-US" dirty="0">
                <a:ea typeface="Calibri" pitchFamily="34" charset="0"/>
                <a:cs typeface="Arial" pitchFamily="34" charset="0"/>
              </a:rPr>
            </a:br>
            <a:r>
              <a:rPr lang="en-US" altLang="en-US" sz="2600" dirty="0">
                <a:solidFill>
                  <a:schemeClr val="accent3"/>
                </a:solidFill>
                <a:ea typeface="Calibri" pitchFamily="34" charset="0"/>
                <a:cs typeface="Arial" pitchFamily="34" charset="0"/>
              </a:rPr>
              <a:t>Elliott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25-</a:t>
            </a:r>
            <a:fld id="{D23CB154-A6FA-4D50-90C2-C4871EF9B5B8}" type="slidenum">
              <a:rPr lang="en-US" sz="1400" b="0" smtClean="0"/>
              <a:pPr>
                <a:defRPr/>
              </a:pPr>
              <a:t>7</a:t>
            </a:fld>
            <a:endParaRPr lang="en-US" sz="14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0BBE30-E872-48BB-8DDF-BCE8F3AC5A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61560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25-</a:t>
            </a:r>
            <a:fld id="{3ED238F6-664C-4992-B9BF-16EF2C077E51}" type="slidenum">
              <a:rPr lang="en-US" sz="1400" b="0" smtClean="0">
                <a:latin typeface="Arial Narrow" panose="020B0606020202030204" pitchFamily="34" charset="0"/>
              </a:rPr>
              <a:pPr/>
              <a:t>8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47712328-C249-435C-99BE-5A70A5608EED}"/>
</file>

<file path=customXml/itemProps2.xml><?xml version="1.0" encoding="utf-8"?>
<ds:datastoreItem xmlns:ds="http://schemas.openxmlformats.org/officeDocument/2006/customXml" ds:itemID="{EA13AA70-B703-4C55-A4A4-0E306275D45A}"/>
</file>

<file path=customXml/itemProps3.xml><?xml version="1.0" encoding="utf-8"?>
<ds:datastoreItem xmlns:ds="http://schemas.openxmlformats.org/officeDocument/2006/customXml" ds:itemID="{2B0C982F-EB73-435A-9286-B2669E640F66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41878</TotalTime>
  <Words>189</Words>
  <Application>Microsoft Office PowerPoint</Application>
  <PresentationFormat>On-screen Show (4:3)</PresentationFormat>
  <Paragraphs>67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25 </vt:lpstr>
      <vt:lpstr>Learning Objectives</vt:lpstr>
      <vt:lpstr>Case One:  Allen</vt:lpstr>
      <vt:lpstr>Case Two:  Brown</vt:lpstr>
      <vt:lpstr>Case Three:  Cole</vt:lpstr>
      <vt:lpstr>Case Four:  Davis</vt:lpstr>
      <vt:lpstr>Case Five:  Elliott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983</cp:revision>
  <cp:lastPrinted>2013-11-20T14:46:01Z</cp:lastPrinted>
  <dcterms:created xsi:type="dcterms:W3CDTF">2005-12-09T17:41:03Z</dcterms:created>
  <dcterms:modified xsi:type="dcterms:W3CDTF">2022-09-21T16:52:05Z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