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3.xml" ContentType="application/vnd.openxmlformats-officedocument.presentationml.tags+xml"/>
  <Override PartName="/ppt/tags/tag10.xml" ContentType="application/vnd.openxmlformats-officedocument.presentationml.tags+xml"/>
  <Override PartName="/ppt/tags/tag4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tags/tag5.xml" ContentType="application/vnd.openxmlformats-officedocument.presentationml.tag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8.xml" ContentType="application/vnd.openxmlformats-officedocument.presentationml.tags+xml"/>
  <Override PartName="/ppt/tags/tag2.xml" ContentType="application/vnd.openxmlformats-officedocument.presentationml.tags+xml"/>
  <Override PartName="/ppt/tags/tag9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6"/>
  </p:notesMasterIdLst>
  <p:handoutMasterIdLst>
    <p:handoutMasterId r:id="rId7"/>
  </p:handoutMasterIdLst>
  <p:sldIdLst>
    <p:sldId id="539" r:id="rId2"/>
    <p:sldId id="555" r:id="rId3"/>
    <p:sldId id="553" r:id="rId4"/>
    <p:sldId id="549" r:id="rId5"/>
  </p:sldIdLst>
  <p:sldSz cx="9144000" cy="6858000" type="screen4x3"/>
  <p:notesSz cx="7315200" cy="96012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060"/>
    <a:srgbClr val="000000"/>
    <a:srgbClr val="00516F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582509" y="4561194"/>
            <a:ext cx="6185747" cy="431929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Classifying a Suspect (Role Play)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29</a:t>
            </a:r>
          </a:p>
          <a:p>
            <a:pPr>
              <a:defRPr/>
            </a:pPr>
            <a:r>
              <a:rPr lang="en-US"/>
              <a:t>Page </a:t>
            </a:r>
            <a:fld id="{6FF3D578-7654-4B67-B488-FAF52D5C7ABD}" type="slidenum">
              <a:rPr lang="en-US" smtClean="0"/>
              <a:pPr>
                <a:defRPr/>
              </a:pPr>
              <a:t>1</a:t>
            </a:fld>
            <a:r>
              <a:rPr lang="en-US"/>
              <a:t> of 22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13360" y="3116455"/>
            <a:ext cx="6511697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Classifying a Suspect (Role Play)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29</a:t>
            </a:r>
          </a:p>
          <a:p>
            <a:pPr>
              <a:defRPr/>
            </a:pPr>
            <a:r>
              <a:rPr lang="en-US"/>
              <a:t>Page </a:t>
            </a:r>
            <a:fld id="{6FF3D578-7654-4B67-B488-FAF52D5C7ABD}" type="slidenum">
              <a:rPr lang="en-US" smtClean="0"/>
              <a:pPr>
                <a:defRPr/>
              </a:pPr>
              <a:t>2</a:t>
            </a:fld>
            <a:r>
              <a:rPr lang="en-US"/>
              <a:t> of 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75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3425" y="471488"/>
            <a:ext cx="3308350" cy="2481262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xfrm>
            <a:off x="450937" y="3116455"/>
            <a:ext cx="6474119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Classifying a Suspect (Role Play)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29</a:t>
            </a:r>
          </a:p>
          <a:p>
            <a:pPr>
              <a:defRPr/>
            </a:pPr>
            <a:r>
              <a:rPr lang="en-US"/>
              <a:t>Page </a:t>
            </a:r>
            <a:fld id="{6FF3D578-7654-4B67-B488-FAF52D5C7ABD}" type="slidenum">
              <a:rPr lang="en-US" smtClean="0"/>
              <a:pPr>
                <a:defRPr/>
              </a:pPr>
              <a:t>3</a:t>
            </a:fld>
            <a:r>
              <a:rPr lang="en-US"/>
              <a:t> of 22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es Placeholder 5"/>
          <p:cNvSpPr>
            <a:spLocks noGrp="1"/>
          </p:cNvSpPr>
          <p:nvPr>
            <p:ph type="body" idx="1"/>
          </p:nvPr>
        </p:nvSpPr>
        <p:spPr>
          <a:xfrm>
            <a:off x="425885" y="3116455"/>
            <a:ext cx="6499171" cy="60440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Classifying a Suspect (Role Play)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29</a:t>
            </a:r>
          </a:p>
          <a:p>
            <a:pPr>
              <a:defRPr/>
            </a:pPr>
            <a:r>
              <a:rPr lang="en-US"/>
              <a:t>Page </a:t>
            </a:r>
            <a:fld id="{6FF3D578-7654-4B67-B488-FAF52D5C7ABD}" type="slidenum">
              <a:rPr lang="en-US" smtClean="0"/>
              <a:pPr>
                <a:defRPr/>
              </a:pPr>
              <a:t>4</a:t>
            </a:fld>
            <a:r>
              <a:rPr lang="en-US"/>
              <a:t> of 22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0" y="28991"/>
            <a:ext cx="8390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29: Classifying a Suspect (Role Play)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460749" y="1796322"/>
            <a:ext cx="3556000" cy="854075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/>
              <a:t>Session 29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3460749" y="2706913"/>
            <a:ext cx="5290747" cy="128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Classifying a Suspect (Role Play)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504" y="4302430"/>
            <a:ext cx="2733675" cy="204946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8" descr="blood pressur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504" y="522391"/>
            <a:ext cx="2733674" cy="3659005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F462FCA-F80B-462C-A335-414A20263D5F}"/>
              </a:ext>
            </a:extLst>
          </p:cNvPr>
          <p:cNvGrpSpPr/>
          <p:nvPr/>
        </p:nvGrpSpPr>
        <p:grpSpPr>
          <a:xfrm>
            <a:off x="4144266" y="5358983"/>
            <a:ext cx="4221830" cy="1066909"/>
            <a:chOff x="4826437" y="5380755"/>
            <a:chExt cx="4221830" cy="1066909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912DF999-F6DB-4B26-ABCC-ED30BD8F0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8810F9B-F31B-461E-92BF-A0E2F24E1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90651E5-71AF-498C-AAB5-A3DD58F5F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Learning Objectives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800"/>
              </a:spcAft>
            </a:pPr>
            <a:r>
              <a:rPr lang="en-US" altLang="en-US" dirty="0"/>
              <a:t>Conduct a complete drug influence evaluation </a:t>
            </a:r>
          </a:p>
          <a:p>
            <a:pPr lvl="1">
              <a:spcAft>
                <a:spcPts val="1800"/>
              </a:spcAft>
            </a:pPr>
            <a:r>
              <a:rPr lang="en-US" altLang="en-US" dirty="0"/>
              <a:t>Compile a complete, clear and accurate report documenting results of the evaluation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29-</a:t>
            </a:r>
            <a:fld id="{2049C0CF-B40F-4256-8200-449BD84B7759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566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 dirty="0"/>
              <a:t>Drug Influence Evaluation Practice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Report Preparation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Report Review and Critique</a:t>
            </a:r>
          </a:p>
        </p:txBody>
      </p:sp>
      <p:sp>
        <p:nvSpPr>
          <p:cNvPr id="71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Procedures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29-</a:t>
            </a:r>
            <a:fld id="{2049C0CF-B40F-4256-8200-449BD84B775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44" y="3632284"/>
            <a:ext cx="3352912" cy="25146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29-</a:t>
            </a:r>
            <a:fld id="{2049C0CF-B40F-4256-8200-449BD84B7759}" type="slidenum">
              <a:rPr lang="en-US" sz="1400" b="0" smtClean="0">
                <a:latin typeface="Arial Narrow" panose="020B0606020202030204" pitchFamily="34" charset="0"/>
              </a:rPr>
              <a:pPr/>
              <a:t>4</a:t>
            </a:fld>
            <a:endParaRPr lang="en-US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E8DE2E0D-0CCF-402E-B862-D5A86F5444B1}"/>
</file>

<file path=customXml/itemProps2.xml><?xml version="1.0" encoding="utf-8"?>
<ds:datastoreItem xmlns:ds="http://schemas.openxmlformats.org/officeDocument/2006/customXml" ds:itemID="{F81A6EA0-0AF9-4F39-9334-B2E7721E8F6B}"/>
</file>

<file path=customXml/itemProps3.xml><?xml version="1.0" encoding="utf-8"?>
<ds:datastoreItem xmlns:ds="http://schemas.openxmlformats.org/officeDocument/2006/customXml" ds:itemID="{877EC862-49AF-45CE-864B-95D4FBF47678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41829</TotalTime>
  <Words>126</Words>
  <Application>Microsoft Office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29 </vt:lpstr>
      <vt:lpstr>Learning Objectives</vt:lpstr>
      <vt:lpstr>Procedures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982</cp:revision>
  <cp:lastPrinted>2013-11-20T14:46:01Z</cp:lastPrinted>
  <dcterms:created xsi:type="dcterms:W3CDTF">2005-12-09T17:41:03Z</dcterms:created>
  <dcterms:modified xsi:type="dcterms:W3CDTF">2022-09-21T16:58:07Z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