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3.xml" ContentType="application/vnd.openxmlformats-officedocument.presentationml.slideLayout+xml"/>
  <Override PartName="/ppt/notesSlides/notesSlide4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4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tags/tag5.xml" ContentType="application/vnd.openxmlformats-officedocument.presentationml.tag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61" r:id="rId1"/>
  </p:sldMasterIdLst>
  <p:notesMasterIdLst>
    <p:notesMasterId r:id="rId7"/>
  </p:notesMasterIdLst>
  <p:handoutMasterIdLst>
    <p:handoutMasterId r:id="rId8"/>
  </p:handoutMasterIdLst>
  <p:sldIdLst>
    <p:sldId id="561" r:id="rId2"/>
    <p:sldId id="562" r:id="rId3"/>
    <p:sldId id="563" r:id="rId4"/>
    <p:sldId id="567" r:id="rId5"/>
    <p:sldId id="565" r:id="rId6"/>
  </p:sldIdLst>
  <p:sldSz cx="9144000" cy="6858000" type="screen4x3"/>
  <p:notesSz cx="7315200" cy="9601200"/>
  <p:custDataLst>
    <p:tags r:id="rId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50">
          <p15:clr>
            <a:srgbClr val="A4A3A4"/>
          </p15:clr>
        </p15:guide>
        <p15:guide id="2" pos="2257">
          <p15:clr>
            <a:srgbClr val="A4A3A4"/>
          </p15:clr>
        </p15:guide>
        <p15:guide id="3" pos="417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1E0FF"/>
    <a:srgbClr val="002060"/>
    <a:srgbClr val="0056AC"/>
    <a:srgbClr val="B5ECF9"/>
    <a:srgbClr val="0071E2"/>
    <a:srgbClr val="E0F3F4"/>
    <a:srgbClr val="8BC5FF"/>
    <a:srgbClr val="5DA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9" autoAdjust="0"/>
    <p:restoredTop sz="94617" autoAdjust="0"/>
  </p:normalViewPr>
  <p:slideViewPr>
    <p:cSldViewPr snapToGrid="0">
      <p:cViewPr varScale="1">
        <p:scale>
          <a:sx n="50" d="100"/>
          <a:sy n="50" d="100"/>
        </p:scale>
        <p:origin x="768" y="29"/>
      </p:cViewPr>
      <p:guideLst>
        <p:guide orient="horz" pos="3950"/>
        <p:guide pos="2257"/>
        <p:guide pos="41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3804" y="96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Relationship Id="rId14" Type="http://schemas.openxmlformats.org/officeDocument/2006/relationships/customXml" Target="../customXml/item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3169920" cy="480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45" tIns="47672" rIns="95345" bIns="47672" numCol="1" anchor="t" anchorCtr="0" compatLnSpc="1">
            <a:prstTxWarp prst="textNoShape">
              <a:avLst/>
            </a:prstTxWarp>
          </a:bodyPr>
          <a:lstStyle>
            <a:lvl1pPr defTabSz="954037"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587" y="2"/>
            <a:ext cx="3169920" cy="480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45" tIns="47672" rIns="95345" bIns="47672" numCol="1" anchor="t" anchorCtr="0" compatLnSpc="1">
            <a:prstTxWarp prst="textNoShape">
              <a:avLst/>
            </a:prstTxWarp>
          </a:bodyPr>
          <a:lstStyle>
            <a:lvl1pPr algn="r" defTabSz="954037"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2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9070"/>
            <a:ext cx="3169920" cy="480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45" tIns="47672" rIns="95345" bIns="47672" numCol="1" anchor="b" anchorCtr="0" compatLnSpc="1">
            <a:prstTxWarp prst="textNoShape">
              <a:avLst/>
            </a:prstTxWarp>
          </a:bodyPr>
          <a:lstStyle>
            <a:lvl1pPr defTabSz="954037"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2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587" y="9119070"/>
            <a:ext cx="3169920" cy="480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45" tIns="47672" rIns="95345" bIns="47672" numCol="1" anchor="b" anchorCtr="0" compatLnSpc="1">
            <a:prstTxWarp prst="textNoShape">
              <a:avLst/>
            </a:prstTxWarp>
          </a:bodyPr>
          <a:lstStyle>
            <a:lvl1pPr algn="r" defTabSz="954037">
              <a:defRPr>
                <a:latin typeface="Arial" charset="0"/>
              </a:defRPr>
            </a:lvl1pPr>
          </a:lstStyle>
          <a:p>
            <a:pPr>
              <a:defRPr/>
            </a:pPr>
            <a:fld id="{764EBD72-331A-4EC9-AFD3-6080E61658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1117218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0" y="9160489"/>
            <a:ext cx="1755648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059" tIns="48028" rIns="96059" bIns="48028" numCol="1" anchor="t" anchorCtr="0" compatLnSpc="1">
            <a:prstTxWarp prst="textNoShape">
              <a:avLst/>
            </a:prstTxWarp>
          </a:bodyPr>
          <a:lstStyle>
            <a:lvl1pPr algn="l" defTabSz="960686">
              <a:defRPr sz="10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Revised:</a:t>
            </a:r>
          </a:p>
          <a:p>
            <a:pPr>
              <a:defRPr/>
            </a:pPr>
            <a:r>
              <a:rPr lang="en-US" dirty="0"/>
              <a:t>02/2018</a:t>
            </a:r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5013" y="471488"/>
            <a:ext cx="3305175" cy="24796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90143" y="3116454"/>
            <a:ext cx="6534912" cy="604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059" tIns="48028" rIns="96059" bIns="4802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755648" y="9160489"/>
            <a:ext cx="3803904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059" tIns="48028" rIns="96059" bIns="48028" numCol="1" anchor="t" anchorCtr="0" compatLnSpc="1">
            <a:prstTxWarp prst="textNoShape">
              <a:avLst/>
            </a:prstTxWarp>
          </a:bodyPr>
          <a:lstStyle>
            <a:lvl1pPr algn="ctr" defTabSz="960686">
              <a:defRPr sz="10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Preliminary Training for Drug Evaluation and Classification</a:t>
            </a:r>
          </a:p>
          <a:p>
            <a:pPr>
              <a:defRPr/>
            </a:pPr>
            <a:r>
              <a:rPr lang="en-US" dirty="0"/>
              <a:t>Conclusion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59552" y="9160489"/>
            <a:ext cx="1755648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059" tIns="48028" rIns="96059" bIns="48028" numCol="1" anchor="t" anchorCtr="0" compatLnSpc="1">
            <a:prstTxWarp prst="textNoShape">
              <a:avLst/>
            </a:prstTxWarp>
          </a:bodyPr>
          <a:lstStyle>
            <a:lvl1pPr algn="r" defTabSz="960686">
              <a:defRPr sz="10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Session 10</a:t>
            </a:r>
          </a:p>
          <a:p>
            <a:pPr>
              <a:defRPr/>
            </a:pPr>
            <a:r>
              <a:rPr lang="en-US" dirty="0"/>
              <a:t>Page </a:t>
            </a:r>
            <a:fld id="{009374CA-ADD9-40A0-A87B-2E953130EAA2}" type="slidenum">
              <a:rPr lang="en-US" smtClean="0"/>
              <a:pPr>
                <a:defRPr/>
              </a:pPr>
              <a:t>‹#›</a:t>
            </a:fld>
            <a:r>
              <a:rPr lang="en-US" dirty="0"/>
              <a:t> of 9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487680" y="3022017"/>
            <a:ext cx="633984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9241467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57468">
              <a:spcBef>
                <a:spcPts val="628"/>
              </a:spcBef>
              <a:defRPr/>
            </a:pPr>
            <a:endParaRPr lang="en-US" altLang="en-US" dirty="0">
              <a:latin typeface="+mn-lt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Preliminary Training for Drug Evaluation and Classification</a:t>
            </a:r>
          </a:p>
          <a:p>
            <a:pPr>
              <a:defRPr/>
            </a:pPr>
            <a:r>
              <a:rPr lang="en-US"/>
              <a:t>Conclusion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10</a:t>
            </a:r>
          </a:p>
          <a:p>
            <a:pPr>
              <a:defRPr/>
            </a:pPr>
            <a:r>
              <a:rPr lang="en-US"/>
              <a:t>Page </a:t>
            </a:r>
            <a:fld id="{009374CA-ADD9-40A0-A87B-2E953130EAA2}" type="slidenum">
              <a:rPr lang="en-US" smtClean="0"/>
              <a:pPr>
                <a:defRPr/>
              </a:pPr>
              <a:t>1</a:t>
            </a:fld>
            <a:r>
              <a:rPr lang="en-US"/>
              <a:t> of 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5727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Preliminary Training for Drug Evaluation and Classification</a:t>
            </a:r>
          </a:p>
          <a:p>
            <a:pPr>
              <a:defRPr/>
            </a:pPr>
            <a:r>
              <a:rPr lang="en-US"/>
              <a:t>Conclusion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10</a:t>
            </a:r>
          </a:p>
          <a:p>
            <a:pPr>
              <a:defRPr/>
            </a:pPr>
            <a:r>
              <a:rPr lang="en-US"/>
              <a:t>Page </a:t>
            </a:r>
            <a:fld id="{009374CA-ADD9-40A0-A87B-2E953130EAA2}" type="slidenum">
              <a:rPr lang="en-US" smtClean="0"/>
              <a:pPr>
                <a:defRPr/>
              </a:pPr>
              <a:t>2</a:t>
            </a:fld>
            <a:r>
              <a:rPr lang="en-US"/>
              <a:t> of 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653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i="1" dirty="0">
              <a:latin typeface="+mn-lt"/>
              <a:ea typeface="Calibri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Preliminary Training for Drug Evaluation and Classification</a:t>
            </a:r>
          </a:p>
          <a:p>
            <a:pPr>
              <a:defRPr/>
            </a:pPr>
            <a:r>
              <a:rPr lang="en-US"/>
              <a:t>Conclusion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10</a:t>
            </a:r>
          </a:p>
          <a:p>
            <a:pPr>
              <a:defRPr/>
            </a:pPr>
            <a:r>
              <a:rPr lang="en-US"/>
              <a:t>Page </a:t>
            </a:r>
            <a:fld id="{009374CA-ADD9-40A0-A87B-2E953130EAA2}" type="slidenum">
              <a:rPr lang="en-US" smtClean="0"/>
              <a:pPr>
                <a:defRPr/>
              </a:pPr>
              <a:t>3</a:t>
            </a:fld>
            <a:r>
              <a:rPr lang="en-US"/>
              <a:t> of 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5843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xfrm>
            <a:off x="425884" y="3116454"/>
            <a:ext cx="6499171" cy="60440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>
              <a:lnSpc>
                <a:spcPct val="100000"/>
              </a:lnSpc>
              <a:spcBef>
                <a:spcPts val="0"/>
              </a:spcBef>
            </a:pPr>
            <a:endParaRPr lang="en-US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Transition to the Certification Phase of Training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30</a:t>
            </a:r>
          </a:p>
          <a:p>
            <a:pPr>
              <a:defRPr/>
            </a:pPr>
            <a:r>
              <a:rPr lang="en-US"/>
              <a:t>Page </a:t>
            </a:r>
            <a:fld id="{C6759A36-DEE1-4F77-81F9-FC6DF32F8CBF}" type="slidenum">
              <a:rPr lang="en-US" smtClean="0"/>
              <a:pPr>
                <a:defRPr/>
              </a:pPr>
              <a:t>4</a:t>
            </a:fld>
            <a:r>
              <a:rPr lang="en-US"/>
              <a:t> of 23</a:t>
            </a: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727993" algn="l"/>
              </a:tabLst>
              <a:defRPr/>
            </a:pPr>
            <a:endParaRPr lang="en-US" b="1" i="1" dirty="0">
              <a:latin typeface="+mn-lt"/>
              <a:ea typeface="Calibri" pitchFamily="34" charset="0"/>
              <a:cs typeface="Arial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Preliminary Training for Drug Evaluation and Classification</a:t>
            </a:r>
          </a:p>
          <a:p>
            <a:pPr>
              <a:defRPr/>
            </a:pPr>
            <a:r>
              <a:rPr lang="en-US"/>
              <a:t>Conclusion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10</a:t>
            </a:r>
          </a:p>
          <a:p>
            <a:pPr>
              <a:defRPr/>
            </a:pPr>
            <a:r>
              <a:rPr lang="en-US"/>
              <a:t>Page </a:t>
            </a:r>
            <a:fld id="{009374CA-ADD9-40A0-A87B-2E953130EAA2}" type="slidenum">
              <a:rPr lang="en-US" smtClean="0"/>
              <a:pPr>
                <a:defRPr/>
              </a:pPr>
              <a:t>5</a:t>
            </a:fld>
            <a:r>
              <a:rPr lang="en-US"/>
              <a:t> of 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511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51" y="1862153"/>
            <a:ext cx="4872624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511" y="3856409"/>
            <a:ext cx="4869923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56E2657-6E74-4A22-8C28-A8E0FE4F65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3688" y="863601"/>
            <a:ext cx="3381375" cy="3747676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38AB4B-8C3C-40B1-B2E1-8B326641C7E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1D9049F-57DD-4E4E-98D5-63619AA61663}"/>
              </a:ext>
            </a:extLst>
          </p:cNvPr>
          <p:cNvGrpSpPr/>
          <p:nvPr userDrawn="1"/>
        </p:nvGrpSpPr>
        <p:grpSpPr>
          <a:xfrm>
            <a:off x="1680324" y="5325672"/>
            <a:ext cx="5783353" cy="1066909"/>
            <a:chOff x="1849343" y="5325672"/>
            <a:chExt cx="5783353" cy="1066909"/>
          </a:xfrm>
        </p:grpSpPr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73187464-8CA5-4198-A5F9-BE08755AB5CA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7769" y="5325672"/>
              <a:ext cx="1109027" cy="10669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175CE8E-D6D6-4ECB-A2F9-1F189750943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96053" y="5479499"/>
              <a:ext cx="1136643" cy="759254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C8D2334-75AF-4C00-BF24-6FABF96D6F8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849343" y="5619374"/>
              <a:ext cx="1199169" cy="4795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26058047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AD4AE-3C05-49D8-B2ED-EB10BCE55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144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C2F96FC-ABC6-4560-B32B-62D03CF0428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10-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6D7E1C-2EB5-4A69-A646-E60FB203842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57200" y="1600200"/>
            <a:ext cx="8229600" cy="4690872"/>
          </a:xfrm>
        </p:spPr>
        <p:txBody>
          <a:bodyPr/>
          <a:lstStyle>
            <a:lvl1pPr>
              <a:lnSpc>
                <a:spcPct val="100000"/>
              </a:lnSpc>
              <a:spcAft>
                <a:spcPts val="1200"/>
              </a:spcAft>
              <a:defRPr/>
            </a:lvl1pPr>
            <a:lvl2pPr>
              <a:lnSpc>
                <a:spcPct val="100000"/>
              </a:lnSpc>
              <a:spcAft>
                <a:spcPts val="1200"/>
              </a:spcAft>
              <a:defRPr/>
            </a:lvl2pPr>
            <a:lvl3pPr>
              <a:lnSpc>
                <a:spcPct val="100000"/>
              </a:lnSpc>
              <a:spcAft>
                <a:spcPts val="1200"/>
              </a:spcAft>
              <a:defRPr/>
            </a:lvl3pPr>
            <a:lvl4pPr>
              <a:lnSpc>
                <a:spcPct val="100000"/>
              </a:lnSpc>
              <a:spcAft>
                <a:spcPts val="1200"/>
              </a:spcAft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05953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10-</a:t>
            </a:r>
            <a:fld id="{5C12D4F4-8E4C-42F9-932B-9E81ADC6F5A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528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52403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10-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13575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534400" cy="762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1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10-</a:t>
            </a:r>
            <a:fld id="{90AC84A5-57FE-482F-878B-A63B3C8E172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865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92240"/>
            <a:ext cx="9144000" cy="3657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54480"/>
            <a:ext cx="82296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83782"/>
            <a:ext cx="1708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spc="300">
                <a:solidFill>
                  <a:srgbClr val="FFFFFF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en-US" dirty="0"/>
              <a:t>10-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0293CF-47CF-4360-A4CF-A4A8D772425E}"/>
              </a:ext>
            </a:extLst>
          </p:cNvPr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58B5515-6603-4FF6-880A-DBCE1D8D5483}"/>
              </a:ext>
            </a:extLst>
          </p:cNvPr>
          <p:cNvSpPr txBox="1"/>
          <p:nvPr/>
        </p:nvSpPr>
        <p:spPr>
          <a:xfrm>
            <a:off x="72991" y="28991"/>
            <a:ext cx="5407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pc="300" dirty="0">
                <a:solidFill>
                  <a:schemeClr val="bg1"/>
                </a:solidFill>
                <a:latin typeface="Arial Narrow" panose="020B0606020202030204" pitchFamily="34" charset="0"/>
              </a:rPr>
              <a:t>Session 10-Conclusion  of the Preliminary Training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6665B67-E349-4B33-8920-891BD60CF59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47248" y="30480"/>
            <a:ext cx="222126" cy="27432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FB025A2-6565-48F6-AC3E-BA7323E4550E}"/>
              </a:ext>
            </a:extLst>
          </p:cNvPr>
          <p:cNvSpPr txBox="1"/>
          <p:nvPr/>
        </p:nvSpPr>
        <p:spPr>
          <a:xfrm>
            <a:off x="0" y="6515325"/>
            <a:ext cx="7315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rial Black" panose="020B0A04020102020204" pitchFamily="34" charset="0"/>
              </a:rPr>
              <a:t>Preliminary Training for DEC Program</a:t>
            </a:r>
          </a:p>
        </p:txBody>
      </p:sp>
    </p:spTree>
    <p:extLst>
      <p:ext uri="{BB962C8B-B14F-4D97-AF65-F5344CB8AC3E}">
        <p14:creationId xmlns:p14="http://schemas.microsoft.com/office/powerpoint/2010/main" val="2117816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2" r:id="rId1"/>
    <p:sldLayoutId id="2147484063" r:id="rId2"/>
    <p:sldLayoutId id="2147484064" r:id="rId3"/>
    <p:sldLayoutId id="2147484065" r:id="rId4"/>
    <p:sldLayoutId id="2147484066" r:id="rId5"/>
    <p:sldLayoutId id="2147484067" r:id="rId6"/>
  </p:sldLayoutIdLst>
  <p:hf hdr="0" ft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1" kern="1200" spc="-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00000"/>
        </a:lnSpc>
        <a:spcBef>
          <a:spcPts val="1200"/>
        </a:spcBef>
        <a:spcAft>
          <a:spcPts val="1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600" kern="1200">
          <a:solidFill>
            <a:schemeClr val="accent3"/>
          </a:solidFill>
          <a:latin typeface="+mn-lt"/>
          <a:ea typeface="+mn-ea"/>
          <a:cs typeface="+mn-cs"/>
        </a:defRPr>
      </a:lvl1pPr>
      <a:lvl2pPr marL="576263" indent="-376238" algn="l" defTabSz="914400" rtl="0" eaLnBrk="1" latinLnBrk="0" hangingPunct="1">
        <a:lnSpc>
          <a:spcPct val="100000"/>
        </a:lnSpc>
        <a:spcBef>
          <a:spcPts val="200"/>
        </a:spcBef>
        <a:spcAft>
          <a:spcPts val="1200"/>
        </a:spcAft>
        <a:buClrTx/>
        <a:buFont typeface="Arial" panose="020B0604020202020204" pitchFamily="34" charset="0"/>
        <a:buChar char="•"/>
        <a:defRPr sz="26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914400" indent="-355600" algn="l" defTabSz="914400" rtl="0" eaLnBrk="1" latinLnBrk="0" hangingPunct="1">
        <a:lnSpc>
          <a:spcPct val="100000"/>
        </a:lnSpc>
        <a:spcBef>
          <a:spcPts val="200"/>
        </a:spcBef>
        <a:spcAft>
          <a:spcPts val="1200"/>
        </a:spcAft>
        <a:buClrTx/>
        <a:buFont typeface="Arial" panose="020B0604020202020204" pitchFamily="34" charset="0"/>
        <a:buChar char="–"/>
        <a:defRPr sz="2600" kern="1200">
          <a:solidFill>
            <a:schemeClr val="accent3"/>
          </a:solidFill>
          <a:latin typeface="+mn-lt"/>
          <a:ea typeface="+mn-ea"/>
          <a:cs typeface="+mn-cs"/>
        </a:defRPr>
      </a:lvl3pPr>
      <a:lvl4pPr marL="1143000" indent="-355600" algn="l" defTabSz="914400" rtl="0" eaLnBrk="1" latinLnBrk="0" hangingPunct="1">
        <a:lnSpc>
          <a:spcPct val="100000"/>
        </a:lnSpc>
        <a:spcBef>
          <a:spcPts val="200"/>
        </a:spcBef>
        <a:spcAft>
          <a:spcPts val="1200"/>
        </a:spcAft>
        <a:buClrTx/>
        <a:buFont typeface="Wingdings 2" panose="05020102010507070707" pitchFamily="18" charset="2"/>
        <a:buChar char="P"/>
        <a:defRPr sz="2600" kern="1200">
          <a:solidFill>
            <a:schemeClr val="accent3"/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26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7.emf"/><Relationship Id="rId2" Type="http://schemas.openxmlformats.org/officeDocument/2006/relationships/tags" Target="../tags/tag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38761" y="1813426"/>
            <a:ext cx="2620973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650483" y="2131721"/>
            <a:ext cx="3556000" cy="854075"/>
          </a:xfrm>
        </p:spPr>
        <p:txBody>
          <a:bodyPr/>
          <a:lstStyle/>
          <a:p>
            <a:pPr algn="r"/>
            <a:r>
              <a:rPr lang="en-US" altLang="en-US" dirty="0"/>
              <a:t>Session 10 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 bwMode="auto">
          <a:xfrm>
            <a:off x="316204" y="2906899"/>
            <a:ext cx="4978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r>
              <a:rPr lang="en-US" sz="3200" b="1" dirty="0">
                <a:solidFill>
                  <a:schemeClr val="accent3"/>
                </a:solidFill>
                <a:latin typeface="+mj-lt"/>
              </a:rPr>
              <a:t>Conclusion of the Preliminary Training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FD19B83-773E-4875-A778-0344B64D8FCF}"/>
              </a:ext>
            </a:extLst>
          </p:cNvPr>
          <p:cNvGrpSpPr/>
          <p:nvPr/>
        </p:nvGrpSpPr>
        <p:grpSpPr>
          <a:xfrm>
            <a:off x="1680324" y="5325672"/>
            <a:ext cx="5783353" cy="1066909"/>
            <a:chOff x="1849343" y="5325672"/>
            <a:chExt cx="5783353" cy="1066909"/>
          </a:xfrm>
        </p:grpSpPr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E1F56E77-3238-406A-9570-46802E59117A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7769" y="5325672"/>
              <a:ext cx="1109027" cy="10669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F3B4B73-937B-425A-9845-A7DF47BB364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96053" y="5479499"/>
              <a:ext cx="1136643" cy="759254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1E4CC0B-2D44-4306-B4F7-07B438C389C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849343" y="5619374"/>
              <a:ext cx="1199169" cy="479504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01008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Learning Objectives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10-</a:t>
            </a:r>
            <a:fld id="{22C5459D-248C-406D-9870-924DFCFDFD9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/>
              <a:t>Demonstrate knowledge of concepts covered during DRE Pre-School</a:t>
            </a:r>
          </a:p>
          <a:p>
            <a:pPr lvl="1"/>
            <a:r>
              <a:rPr lang="en-US" dirty="0"/>
              <a:t>Offer anonymous comments and criticisms concerning the school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40889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27063" y="792163"/>
            <a:ext cx="8105775" cy="615950"/>
          </a:xfrm>
        </p:spPr>
        <p:txBody>
          <a:bodyPr/>
          <a:lstStyle/>
          <a:p>
            <a:r>
              <a:rPr lang="en-US" altLang="en-US"/>
              <a:t>Post-Test and Critique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7010400" y="6432550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/>
              <a:t>10-</a:t>
            </a:r>
            <a:fld id="{22C5459D-248C-406D-9870-924DFCFDFD9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6" name="Picture 5" descr="student-taking-tes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0850" y="1838325"/>
            <a:ext cx="5884863" cy="392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11813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53675" y="590550"/>
            <a:ext cx="7974316" cy="573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6" name="Rectangle 20"/>
          <p:cNvSpPr>
            <a:spLocks noChangeArrowheads="1"/>
          </p:cNvSpPr>
          <p:nvPr/>
        </p:nvSpPr>
        <p:spPr bwMode="auto">
          <a:xfrm>
            <a:off x="1799719" y="3429000"/>
            <a:ext cx="584936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indent="457200" algn="ctr">
              <a:defRPr/>
            </a:pPr>
            <a:endParaRPr lang="en-US" sz="1100" i="1" dirty="0">
              <a:latin typeface="Arial" pitchFamily="34" charset="0"/>
            </a:endParaRPr>
          </a:p>
          <a:p>
            <a:pPr algn="ctr" eaLnBrk="0" hangingPunct="0">
              <a:defRPr/>
            </a:pPr>
            <a:r>
              <a:rPr lang="en-US" sz="1800" dirty="0">
                <a:solidFill>
                  <a:schemeClr val="accent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ato Light" panose="020F0302020204030203" pitchFamily="34" charset="0"/>
                <a:ea typeface="Times New Roman" pitchFamily="18" charset="0"/>
                <a:cs typeface="Times New Roman" pitchFamily="18" charset="0"/>
              </a:rPr>
              <a:t>You have successfully completed the</a:t>
            </a:r>
          </a:p>
          <a:p>
            <a:pPr algn="ctr" eaLnBrk="0" hangingPunct="0">
              <a:defRPr/>
            </a:pPr>
            <a:endParaRPr lang="en-US" sz="1100" dirty="0">
              <a:solidFill>
                <a:schemeClr val="accent3"/>
              </a:solidFill>
              <a:latin typeface="Lato Light" panose="020F0302020204030203" pitchFamily="34" charset="0"/>
            </a:endParaRPr>
          </a:p>
          <a:p>
            <a:pPr algn="ctr" eaLnBrk="0" hangingPunct="0">
              <a:defRPr/>
            </a:pPr>
            <a:r>
              <a:rPr lang="en-US" sz="2800" b="1" dirty="0">
                <a:solidFill>
                  <a:srgbClr val="B48A3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ato Black" panose="020F0A02020204030203" pitchFamily="34" charset="0"/>
                <a:ea typeface="Times New Roman" pitchFamily="18" charset="0"/>
                <a:cs typeface="Times New Roman" pitchFamily="18" charset="0"/>
              </a:rPr>
              <a:t>DRE Pre-School Training</a:t>
            </a:r>
            <a:endParaRPr lang="en-US" dirty="0">
              <a:solidFill>
                <a:srgbClr val="B48A31"/>
              </a:solidFill>
              <a:latin typeface="Lato Black" panose="020F0A02020204030203" pitchFamily="34" charset="0"/>
            </a:endParaRPr>
          </a:p>
          <a:p>
            <a:pPr indent="457200" eaLnBrk="0" hangingPunct="0">
              <a:defRPr/>
            </a:pPr>
            <a:endParaRPr lang="en-US" sz="1800" dirty="0">
              <a:latin typeface="Arial" pitchFamily="34" charset="0"/>
            </a:endParaRPr>
          </a:p>
        </p:txBody>
      </p:sp>
      <p:graphicFrame>
        <p:nvGraphicFramePr>
          <p:cNvPr id="21511" name="Object 19"/>
          <p:cNvGraphicFramePr>
            <a:graphicFrameLocks noChangeAspect="1"/>
          </p:cNvGraphicFramePr>
          <p:nvPr/>
        </p:nvGraphicFramePr>
        <p:xfrm>
          <a:off x="4476750" y="590550"/>
          <a:ext cx="495300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Picture" r:id="rId6" imgW="641764" imgH="909461" progId="Word.Picture.8">
                  <p:embed/>
                </p:oleObj>
              </mc:Choice>
              <mc:Fallback>
                <p:oleObj name="Picture" r:id="rId6" imgW="641764" imgH="909461" progId="Word.Picture.8">
                  <p:embed/>
                  <p:pic>
                    <p:nvPicPr>
                      <p:cNvPr id="21511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lum contrast="24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6750" y="590550"/>
                        <a:ext cx="495300" cy="666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3AC9969-BC94-42CF-AE65-52ACB7EC1A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30-</a:t>
            </a:r>
            <a:fld id="{DA88165B-7D3D-4EA8-A6DB-F48E3CEFC56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573658" y="2828240"/>
            <a:ext cx="81343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buChar char="•"/>
              <a:defRPr sz="3200" b="1">
                <a:solidFill>
                  <a:srgbClr val="003366"/>
                </a:solidFill>
                <a:latin typeface="Arial" pitchFamily="34" charset="0"/>
              </a:defRPr>
            </a:lvl1pPr>
            <a:lvl2pPr marL="742950" indent="-285750" eaLnBrk="0" hangingPunct="0">
              <a:buFont typeface="Wingdings" pitchFamily="2" charset="2"/>
              <a:buChar char="ü"/>
              <a:defRPr sz="2800" b="1">
                <a:solidFill>
                  <a:srgbClr val="003366"/>
                </a:solidFill>
                <a:latin typeface="Arial" pitchFamily="34" charset="0"/>
              </a:defRPr>
            </a:lvl2pPr>
            <a:lvl3pPr marL="1143000" indent="-228600" eaLnBrk="0" hangingPunct="0">
              <a:buFont typeface="Trebuchet MS" pitchFamily="34" charset="0"/>
              <a:buChar char="―"/>
              <a:defRPr sz="2400">
                <a:solidFill>
                  <a:srgbClr val="003366"/>
                </a:solidFill>
                <a:latin typeface="Arial" pitchFamily="34" charset="0"/>
              </a:defRPr>
            </a:lvl3pPr>
            <a:lvl4pPr marL="1600200" indent="-228600" eaLnBrk="0" hangingPunct="0">
              <a:buFont typeface="Wingdings" pitchFamily="2" charset="2"/>
              <a:buChar char="Ø"/>
              <a:defRPr sz="2000">
                <a:solidFill>
                  <a:srgbClr val="003366"/>
                </a:solidFill>
                <a:latin typeface="Arial" pitchFamily="34" charset="0"/>
              </a:defRPr>
            </a:lvl4pPr>
            <a:lvl5pPr marL="2057400" indent="-228600" eaLnBrk="0" hangingPunct="0">
              <a:buFont typeface="Trebuchet MS" pitchFamily="34" charset="0"/>
              <a:buChar char="―"/>
              <a:defRPr sz="2000">
                <a:solidFill>
                  <a:srgbClr val="003366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Trebuchet MS" pitchFamily="34" charset="0"/>
              <a:buChar char="―"/>
              <a:defRPr sz="2000">
                <a:solidFill>
                  <a:srgbClr val="003366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Trebuchet MS" pitchFamily="34" charset="0"/>
              <a:buChar char="―"/>
              <a:defRPr sz="2000">
                <a:solidFill>
                  <a:srgbClr val="003366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Trebuchet MS" pitchFamily="34" charset="0"/>
              <a:buChar char="―"/>
              <a:defRPr sz="2000">
                <a:solidFill>
                  <a:srgbClr val="003366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Trebuchet MS" pitchFamily="34" charset="0"/>
              <a:buChar char="―"/>
              <a:defRPr sz="2000">
                <a:solidFill>
                  <a:srgbClr val="003366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4000" b="0" dirty="0">
                <a:solidFill>
                  <a:srgbClr val="002355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CONGRATULATIONS</a:t>
            </a:r>
            <a:r>
              <a:rPr lang="en-US" altLang="en-US" sz="4000" b="0" dirty="0">
                <a:solidFill>
                  <a:srgbClr val="002355"/>
                </a:solidFill>
                <a:latin typeface="Book Antiqua" panose="02040602050305030304" pitchFamily="18" charset="0"/>
              </a:rPr>
              <a:t>!</a:t>
            </a: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957943" y="2496458"/>
            <a:ext cx="7228114" cy="1474907"/>
          </a:xfrm>
        </p:spPr>
        <p:txBody>
          <a:bodyPr>
            <a:normAutofit/>
          </a:bodyPr>
          <a:lstStyle/>
          <a:p>
            <a:r>
              <a:rPr lang="en-US" altLang="en-US" sz="4400" dirty="0"/>
              <a:t>Questions?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10-</a:t>
            </a:r>
            <a:fld id="{90AC84A5-57FE-482F-878B-A63B3C8E172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8065041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134700PHOTO" val=""/>
  <p:tag name="MMPROD_134700LOGO" val=""/>
  <p:tag name="MMPROD_NEXTUNIQUEID" val="10753"/>
  <p:tag name="MMPROD_0PHOTO" val=""/>
  <p:tag name="MMPROD_0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178546PHOTO" val=""/>
  <p:tag name="MMPROD_178546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THEME_BG_IMAGE" val=""/>
  <p:tag name="MMPROD_UIDATA" val="&lt;database version=&quot;11.0&quot;&gt;&lt;object type=&quot;1&quot; unique_id=&quot;10001&quot;&gt;&lt;property id=&quot;20141&quot; value=&quot;Module 1: Fundamentals&quot;/&gt;&lt;property id=&quot;20144&quot; value=&quot;1&quot;/&gt;&lt;property id=&quot;20146&quot; value=&quot;0&quot;/&gt;&lt;property id=&quot;20147&quot; value=&quot;0&quot;/&gt;&lt;property id=&quot;20148&quot; value=&quot;10&quot;/&gt;&lt;property id=&quot;20180&quot; value=&quot;0&quot;/&gt;&lt;property id=&quot;20181&quot; value=&quot;0&quot;/&gt;&lt;property id=&quot;20182&quot; value=&quot;0&quot;/&gt;&lt;property id=&quot;20183&quot; value=&quot;1&quot;/&gt;&lt;property id=&quot;20184&quot; value=&quot;7&quot;/&gt;&lt;property id=&quot;20193&quot; value=&quot;-1&quot;/&gt;&lt;property id=&quot;20221&quot; value=&quot;C:\Users\Kathleen\Desktop\HSIP Courses\HSIP Prototype\&quot;/&gt;&lt;property id=&quot;20224&quot; value=&quot;C:\Documents and Settings\wmckee\Desktop\NHI stuff&quot;/&gt;&lt;property id=&quot;20225&quot; value=&quot;C:\Documents and Settings\kmonagha.FHWA1\My Documents\WBT Project\310115\Updated Production Modules\Attachments\&quot;/&gt;&lt;property id=&quot;20226&quot; value=&quot;C:\Users\Kathleen\Desktop\HSIP Courses\HSIP Prototype\nhi_HSIP_prototype_KK1.ppt&quot;/&gt;&lt;property id=&quot;20250&quot; value=&quot;0&quot;/&gt;&lt;property id=&quot;20251&quot; value=&quot;0&quot;/&gt;&lt;property id=&quot;20259&quot; value=&quot;0&quot;/&gt;&lt;property id=&quot;20262&quot; value=&quot;754406453&quot;/&gt;&lt;object type=&quot;8&quot; unique_id=&quot;10002&quot;&gt;&lt;/object&gt;&lt;object type=&quot;2&quot; unique_id=&quot;10003&quot;&gt;&lt;object type=&quot;3&quot; unique_id=&quot;178872&quot;&gt;&lt;property id=&quot;20148&quot; value=&quot;5&quot;/&gt;&lt;property id=&quot;20300&quot; value=&quot;Slide 1 - &amp;quot;Session 10 &amp;quot;&quot;/&gt;&lt;property id=&quot;20307&quot; value=&quot;561&quot;/&gt;&lt;/object&gt;&lt;object type=&quot;3&quot; unique_id=&quot;178873&quot;&gt;&lt;property id=&quot;20148&quot; value=&quot;5&quot;/&gt;&lt;property id=&quot;20300&quot; value=&quot;Slide 2 - &amp;quot;Learning Objectives&amp;quot;&quot;/&gt;&lt;property id=&quot;20307&quot; value=&quot;562&quot;/&gt;&lt;/object&gt;&lt;object type=&quot;3&quot; unique_id=&quot;178874&quot;&gt;&lt;property id=&quot;20148&quot; value=&quot;5&quot;/&gt;&lt;property id=&quot;20300&quot; value=&quot;Slide 3 - &amp;quot;Post-Test and Critique&amp;quot;&quot;/&gt;&lt;property id=&quot;20307&quot; value=&quot;563&quot;/&gt;&lt;/object&gt;&lt;object type=&quot;3&quot; unique_id=&quot;178875&quot;&gt;&lt;property id=&quot;20148&quot; value=&quot;5&quot;/&gt;&lt;property id=&quot;20300&quot; value=&quot;Slide 4 - &amp;quot;Certificates and Dismissal&amp;quot;&quot;/&gt;&lt;property id=&quot;20307&quot; value=&quot;564&quot;/&gt;&lt;/object&gt;&lt;object type=&quot;3&quot; unique_id=&quot;178876&quot;&gt;&lt;property id=&quot;20148&quot; value=&quot;5&quot;/&gt;&lt;property id=&quot;20300&quot; value=&quot;Slide 5 - &amp;quot;QUESTIONS?&amp;quot;&quot;/&gt;&lt;property id=&quot;20307&quot; value=&quot;565&quot;/&gt;&lt;/object&gt;&lt;/object&gt;&lt;object type=&quot;4&quot; unique_id=&quot;14482&quot;&gt;&lt;object type=&quot;5&quot; unique_id=&quot;178546&quot;&gt;&lt;property id=&quot;20149&quot; value=&quot;Highway Safety Improvement Program&quot;/&gt;&lt;property id=&quot;20150&quot; value=&quot;Data Driven Solutions&quot;/&gt;&lt;property id=&quot;20159&quot; value=&quot;logo.png&quot;/&gt;&lt;/object&gt;&lt;/object&gt;&lt;object type=&quot;10&quot; unique_id=&quot;176290&quot;&gt;&lt;object type=&quot;11&quot; unique_id=&quot;176291&quot;&gt;&lt;property id=&quot;20180&quot; value=&quot;1&quot;/&gt;&lt;property id=&quot;20181&quot; value=&quot;1&quot;/&gt;&lt;property id=&quot;20182&quot; value=&quot;0&quot;/&gt;&lt;property id=&quot;20183&quot; value=&quot;1&quot;/&gt;&lt;/object&gt;&lt;object type=&quot;12&quot; unique_id=&quot;176308&quot;&gt;&lt;/object&gt;&lt;/object&gt;&lt;/object&gt;&lt;/database&gt;"/>
  <p:tag name="ARTICULATE_PROJECT_OPEN" val="0"/>
  <p:tag name="ARTICULATE_SLIDE_COUNT" val="5"/>
  <p:tag name="MMPROD_DATA" val="&lt;object type=&quot;10002&quot; unique_id=&quot;901&quot;&gt;&lt;property id=&quot;10007&quot; value=&quot;Next&quot;/&gt;&lt;property id=&quot;10008&quot; value=&quot;Back&quot;/&gt;&lt;property id=&quot;10009&quot; value=&quot;Submit&quot;/&gt;&lt;property id=&quot;10012&quot; value=&quot;0&quot;/&gt;&lt;property id=&quot;10022&quot; value=&quot;Incorrect - Click anywhere to try again.&quot;/&gt;&lt;property id=&quot;10068&quot; value=&quot;Correct - Click anywhere to continue&quot;/&gt;&lt;property id=&quot;10069&quot; value=&quot;Incorrect - Click anywhere to continue&quot;/&gt;&lt;property id=&quot;10124&quot; value=&quot;Click to continue&quot;/&gt;&lt;property id=&quot;10125&quot; value=&quot;Click to submit answer&quot;/&gt;&lt;property id=&quot;10126&quot; value=&quot;Click to go back&quot;/&gt;&lt;property id=&quot;10127&quot; value=&quot;Clear&quot;/&gt;&lt;property id=&quot;10128&quot; value=&quot;Click to clear&quot;/&gt;&lt;property id=&quot;10133&quot; value=&quot;0&quot;/&gt;&lt;property id=&quot;10134&quot; value=&quot;0&quot;/&gt;&lt;property id=&quot;10135&quot; value=&quot;,&quot;/&gt;&lt;property id=&quot;10136&quot; value=&quot;2&quot;/&gt;&lt;property id=&quot;10156&quot; value=&quot;1&quot;/&gt;&lt;property id=&quot;10157&quot; value=&quot;1&quot;/&gt;&lt;property id=&quot;10158&quot; value=&quot;1&quot;/&gt;&lt;property id=&quot;10177&quot; value=&quot;0&quot;/&gt;&lt;property id=&quot;10183&quot; value=&quot;You have provided an incomplete answer. Click anywhere to try again.&quot;/&gt;&lt;property id=&quot;10185&quot; value=&quot;1&quot;/&gt;&lt;property id=&quot;10188&quot; value=&quot;The time to answer this question has expired.&quot;/&gt;&lt;property id=&quot;10189&quot; value=&quot;1&quot;/&gt;&lt;property id=&quot;10194&quot; value=&quot;0&quot;/&gt;&lt;property id=&quot;10195&quot; value=&quot;1&quot;/&gt;&lt;property id=&quot;10196&quot; value=&quot;0&quot;/&gt;&lt;property id=&quot;10198&quot; value=&quot;100&quot;/&gt;&lt;property id=&quot;10200&quot; value=&quot;1&quot;/&gt;&lt;property id=&quot;10212&quot; value=&quot;1&quot;/&gt;&lt;property id=&quot;10213&quot; value=&quot;1&quot;/&gt;&lt;property id=&quot;10214&quot; value=&quot;0&quot;/&gt;&lt;property id=&quot;10215&quot; value=&quot;0&quot;/&gt;&lt;property id=&quot;10216&quot; value=&quot;0&quot;/&gt;&lt;property id=&quot;10217&quot; value=&quot;1&quot;/&gt;&lt;property id=&quot;10218&quot; value=&quot;0&quot;/&gt;&lt;property id=&quot;10219&quot; value=&quot;0&quot;/&gt;&lt;property id=&quot;10221&quot; value=&quot;&amp;lt;Format Name=&amp;quot;Presentation Default&amp;quot;&amp;gt;&amp;lt;Question FontName=&amp;quot;Arial&amp;quot; IsBold=&amp;quot;1&amp;quot; IsItalic=&amp;quot;0&amp;quot; IsUnderline=&amp;quot;0&amp;quot; FontSize=&amp;quot;12&amp;quot;/&amp;gt;&amp;lt;Answer FontName=&amp;quot;Arial&amp;quot; IsBold=&amp;quot;1&amp;quot; IsItalic=&amp;quot;0&amp;quot; IsUnderline=&amp;quot;0&amp;quot; FontSize=&amp;quot;12&amp;quot;/&amp;gt;&amp;lt;Button FontName=&amp;quot;Arial&amp;quot; IsBold=&amp;quot;0&amp;quot; IsItalic=&amp;quot;0&amp;quot; IsUnderline=&amp;quot;0&amp;quot; FontSize=&amp;quot;14&amp;quot;/&amp;gt;&amp;lt;Message FontName=&amp;quot;Arial&amp;quot; IsBold=&amp;quot;0&amp;quot; IsItalic=&amp;quot;0&amp;quot; IsUnderline=&amp;quot;0&amp;quot; FontSize=&amp;quot;18&amp;quot;/&amp;gt;&amp;lt;ButtonPlacement Orientation=&amp;quot;Horizontal&amp;quot; Position=&amp;quot;0&amp;quot;/&amp;gt;&amp;lt;/Format&amp;gt; &quot;/&gt;&lt;property id=&quot;10227&quot; value=&quot;1&quot;/&gt;&lt;property id=&quot;10229&quot; value=&quot;0&quot;/&gt;&lt;object type=&quot;10054&quot; unique_id=&quot;10002&quot;&gt;&lt;property id=&quot;10139&quot; value=&quot;1.0&quot;/&gt;&lt;property id=&quot;10141&quot; value=&quot;80&quot;/&gt;&lt;property id=&quot;10143&quot; value=&quot;0&quot;/&gt;&lt;property id=&quot;10144&quot; value=&quot;0&quot;/&gt;&lt;property id=&quot;10145&quot; value=&quot;0&quot;/&gt;&lt;property id=&quot;10146&quot; value=&quot;1&quot;/&gt;&lt;property id=&quot;10147&quot; value=&quot;0&quot;/&gt;&lt;property id=&quot;10148&quot; value=&quot;0&quot;/&gt;&lt;property id=&quot;10149&quot; value=&quot;0&quot;/&gt;&lt;property id=&quot;10150&quot; value=&quot;0&quot;/&gt;&lt;/object&gt;&lt;object type=&quot;10042&quot; unique_id=&quot;903&quot;&gt;&lt;object type=&quot;10003&quot; unique_id=&quot;10720&quot;&gt;&lt;property id=&quot;10002&quot; value=&quot;Quiz&quot;/&gt;&lt;property id=&quot;10003&quot; value=&quot;0&quot;/&gt;&lt;property id=&quot;10004&quot; value=&quot;0&quot;/&gt;&lt;property id=&quot;10005&quot; value=&quot;0&quot;/&gt;&lt;property id=&quot;10006&quot; value=&quot;0&quot;/&gt;&lt;property id=&quot;10010&quot; value=&quot;1&quot;/&gt;&lt;property id=&quot;10014&quot; value=&quot;1&quot;/&gt;&lt;property id=&quot;10015&quot; value=&quot;1&quot;/&gt;&lt;property id=&quot;10016&quot; value=&quot;1&quot;/&gt;&lt;property id=&quot;10017&quot; value=&quot;1&quot;/&gt;&lt;property id=&quot;10018&quot; value=&quot;0&quot;/&gt;&lt;property id=&quot;10029&quot; value=&quot;2&quot;/&gt;&lt;property id=&quot;10072&quot; value=&quot;Quiz10720&quot;/&gt;&lt;property id=&quot;10123&quot; value=&quot;1&quot;/&gt;&lt;property id=&quot;10129&quot; value=&quot;0&quot;/&gt;&lt;property id=&quot;10130&quot; value=&quot;80&quot;/&gt;&lt;property id=&quot;10160&quot; value=&quot;1&quot;/&gt;&lt;property id=&quot;10161&quot; value=&quot;1&quot;/&gt;&lt;property id=&quot;10162&quot; value=&quot;1&quot;/&gt;&lt;property id=&quot;10163&quot; value=&quot;0&quot;/&gt;&lt;property id=&quot;10164&quot; value=&quot;0&quot;/&gt;&lt;property id=&quot;10165&quot; value=&quot;Passed&quot;/&gt;&lt;property id=&quot;10166&quot; value=&quot;Failed&quot;/&gt;&lt;property id=&quot;10167&quot; value=&quot;FFFFFFFF&quot;/&gt;&lt;property id=&quot;10169&quot; value=&quot;Question %d of %d&quot;/&gt;&lt;property id=&quot;10170&quot; value=&quot;Send E-mail&quot;/&gt;&lt;property id=&quot;10171&quot; value=&quot;You answered this correctly!&quot;/&gt;&lt;property id=&quot;10172&quot; value=&quot;You did not answer this question completely&quot;/&gt;&lt;property id=&quot;10173&quot; value=&quot;Your answer:&quot;/&gt;&lt;property id=&quot;10174&quot; value=&quot;The correct answer is:&quot;/&gt;&lt;property id=&quot;10208&quot; value=&quot;0&quot;/&gt;&lt;property id=&quot;10222&quot; value=&quot;0&quot;/&gt;&lt;property id=&quot;10223&quot; value=&quot;1&quot;/&gt;&lt;property id=&quot;10224&quot; value=&quot;1&quot;/&gt;&lt;property id=&quot;10225&quot; value=&quot;Instruction Slide Title&quot;/&gt;&lt;property id=&quot;10226&quot; value=&quot;Write instructions for quiz takers here...&quot;/&gt;&lt;property id=&quot;10228&quot; value=&quot;10&quot;/&gt;&lt;object type=&quot;10062&quot; unique_id=&quot;10722&quot;&gt;&lt;object type=&quot;10050&quot; unique_id=&quot;10723&quot;&gt;&lt;property id=&quot;10020&quot; value=&quot;2&quot;/&gt;&lt;property id=&quot;10102&quot; value=&quot;0&quot;/&gt;&lt;property id=&quot;10191&quot; value=&quot;-1&quot;/&gt;&lt;/object&gt;&lt;object type=&quot;10051&quot; unique_id=&quot;10724&quot;&gt;&lt;property id=&quot;10020&quot; value=&quot;2&quot;/&gt;&lt;property id=&quot;10102&quot; value=&quot;0&quot;/&gt;&lt;property id=&quot;10191&quot; value=&quot;-1&quot;/&gt;&lt;/object&gt;&lt;/object&gt;&lt;object type=&quot;10061&quot; unique_id=&quot;20000&quot;/&gt;&lt;/object&gt;&lt;/object&gt;&lt;property id=&quot;10235&quot; value=&quot;0&quot;/&gt;&lt;property id=&quot;10236&quot; value=&quot;0&quot;/&gt;&lt;property id=&quot;10237&quot; value=&quot;0&quot;/&gt;&lt;property id=&quot;10238&quot; value=&quot;-1&quot;/&gt;&lt;property id=&quot;10239&quot; value=&quot;-1&quot;/&gt;&lt;property id=&quot;10240&quot; value=&quot;-1&quot;/&gt;&lt;property id=&quot;10241&quot; value=&quot;-1&quot;/&gt;&lt;property id=&quot;10242&quot; value=&quot;-1&quot;/&gt;&lt;property id=&quot;10243&quot; value=&quot;-1&quot;/&gt;&lt;property id=&quot;10244&quot; value=&quot;1&quot;/&gt;&lt;property id=&quot;10245&quot; value=&quot;0&quot;/&gt;&lt;/object&gt;&#10;"/>
  <p:tag name="MMPROD_TAG_VCONFIG" val="PD94bWwgdmVyc2lvbj0iMS4wIj8+DQo8Y29uZmlndXJhdGlvbj4NCgk8YnJhbmRpbmc+DQoJCTx1aWZvbnQgbmFtZT0iRk9OVF9OT1RFU19URVhUIiB2YWx1ZT0iVmVyZGFuYSwxNCxmYWxzZSxmYWxzZSxmYWxzZSIvPg0KCTwvYnJhbmRpbmc+DQoJPGNvbG9ycz4NCgkJPHVpY29sb3IgbmFtZT0icHJpbWFyeSIgdmFsdWU9IjB4QThCOUJEIi8+DQoJCTx1aWNvbG9yIG5hbWU9Imdsb3ciIHZhbHVlPSIweDM1RDMzNCIvPg0KCQk8dWljb2xvciBuYW1lPSJ0ZXh0IiB2YWx1ZT0iMHhGRkZGRkYiLz4NCgkJPHVpY29sb3IgbmFtZT0ibGlnaHQiIHZhbHVlPSIweDFGNjY4RiIvPg0KCQk8dWljb2xvciBuYW1lPSJzaGFkb3ciIHZhbHVlPSIweDAwMDAwMCIvPg0KCQk8dWljb2xvciBuYW1lPSJiYWNrZ3JvdW5kIiB2YWx1ZT0iMHg4NzlFQTUiLz4NCgk8L2NvbG9ycz4NCgk8bGF5b3V0Pg0KCQk8dWlzaG93IG5hbWU9InByZXNlbnRhdGlvbnRpdGxlIiB2YWx1ZT0idHJ1ZSIvPg0KCQk8dWlzaG93IG5hbWU9InByZXNlbnRlcnBob3RvIiB2YWx1ZT0iZmFsc2UiLz4NCgkJPHVpc2hvdyBuYW1lPSJwcmVzZW50ZXJuYW1lIiB2YWx1ZT0idHJ1ZSIvPg0KCQk8dWlzaG93IG5hbWU9InByZXNlbnRlcnRpdGxlIiB2YWx1ZT0idHJ1ZSIvPg0KCQk8dWlzaG93IG5hbWU9InByZXNlbnRlcmVtYWlsIiB2YWx1ZT0iZmFsc2UiLz4NCgkJPHVpc2hvdyBuYW1lPSJwcmVzZW50ZXJiaW8iIHZhbHVlPSJmYWxzZSIvPg0KCQk8dWlzaG93IG5hbWU9ImNvbXBhbnlsb2dvIiB2YWx1ZT0idHJ1ZSIvPg0KCQk8dWlzaG93IG5hbWU9InNpZGViYXIiIHZhbHVlPSJ0cnVlIi8+DQoJCTx1aXNob3cgbmFtZT0ib3V0bGluZSIgdmFsdWU9InRydWUiLz4NCgkJPHVpc2hvdyBuYW1lPSJ0aHVtYm5haWwiIHZhbHVlPSJ0cnVlIi8+DQoJCTx1aXNob3cgbmFtZT0ibm90ZXMiIHZhbHVlPSJ0cnVlIi8+DQoJCTx1aXNob3cgbmFtZT0ic2VhcmNoIiB2YWx1ZT0idHJ1ZSIvPg0KCQk8dWlzaG93IG5hbWU9InF1aXoiIHZhbHVlPSJ0cnVlIi8+DQoJCTx1aXNob3cgbmFtZT0iYXR0YWNobWVudHMiIHZhbHVlPSJ0cnVlIi8+DQoJCTx1aXNob3cgbmFtZT0idXRpbHMiIHZhbHVlPSJ0cnVlIi8+DQoJCTx1aXNob3cgbmFtZT0idm9sdW1lIiB2YWx1ZT0idHJ1ZSIvPg0KCQk8dWlzaG93IG5hbWU9InBsYXliYXIiIHZhbHVlPSJ0cnVlIi8+DQoJCTx1aXNob3cgbmFtZT0idGFsa2luZ2hlYWQiIHZhbHVlPSJ0cnVlIi8+DQoJCTx1aXNob3cgbmFtZT0ic2lkZWJhcm9ucmlnaHQiIHZhbHVlPSJ0cnVlIi8+DQoJCTx1aXNob3cgbmFtZT0idmlld2NoYW5nZSIgdmFsdWU9InRydWUiLz4NCgkJPHVpc2hvdyBuYW1lPSJhbHdheXNTY3J1bmNoIiB2YWx1ZT0iZmFsc2UiLz4NCgkJPHVpc2hvdyBuYW1lPSJpbml0aWFsZGlzcGxheW1vZGVpc25vcm1hbCIgdmFsdWU9InRydWUiLz4NCgkJPHVpcmVwbGFjZSBuYW1lPSJsb2dvIiB2YWx1ZT0iIi8+DQoJCTx1aXJlcGxhY2UgbmFtZT0iYmdpbWFnZSIgdmFsdWU9IiIvPg0KCQk8dWlyZXBsYWNlIG5hbWU9ImluaXRpYWx0YWIiIHZhbHVlPSJvdXRsaW5lIi8+DQoJCTx1aXNob3cgbmFtZT0iY2N0ZXh0aGlnaGxpZ2h0aW5nIiB2YWx1ZT0idHJ1ZSIvPg0KCTwvbGF5b3V0Pg0KCTxsYW5ndWFnZSBpZD0iZW4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3RvcHBlZCIvPg0KCQk8dWl0ZXh0IG5hbWU9IlNDUlVCQkFSU1RBVFVTX1BMQVlJTkciIHZhbHVlPSJQbGF5aW5nIi8+DQoJCTx1aXRleHQgbmFtZT0iU0NSVUJCQVJTVEFUVVNfTk9BVURJTyIgdmFsdWU9Ik5vIEF1ZGlvIi8+DQoJCTx1aXRleHQgbmFtZT0iU0NSVUJCQVJTVEFUVVNfVklEUExBWUlORyIgdmFsdWU9IlZpZGVvIFBsYXlpbmciLz4NCgkJPHVpdGV4dCBuYW1lPSJTQ1JVQkJBUlNUQVRVU19MT0FESU5HIiB2YWx1ZT0iTG9hZGluZyIvPg0KCQk8dWl0ZXh0IG5hbWU9IlNDUlVCQkFSU1RBVFVTX0JVRkZFUklORyIgdmFsdWU9IkJ1ZmZlcmluZyIvPg0KCQk8dWl0ZXh0IG5hbWU9IlNDUlVCQkFSU1RBVFVTX1FVRVNUSU9OIiB2YWx1ZT0iQW5zd2VyIFF1ZXN0aW9uIi8+DQoJCTx1aXRleHQgbmFtZT0iU0NSVUJCQVJTVEFUVVNfUkVWSUVXUVVJWiIgdmFsdWU9IlJldmlld2luZyBRdWl6Ii8+DQoJCTwhLS0gc3Vic3RpdHV0aW9uOiAlbSA9PSBtaW51dGVzIHJlbWFpbmluZyAtLT4NCgkJPCEtLSBzdWJzdGl0dXRpb246ICVzID09IHNlY29uZHMgcmVtYWluaW5nIC0tPg0KCQk8dWl0ZXh0IG5hbWU9IkVMQVBTRUQiIHZhbHVlPSIlbSBNaW51dGVzICVzIFNlY29uZHMgUmVtYWluaW5nIi8+DQoJCTx1aXRleHQgbmFtZT0iTk9URk9VTkQiIHZhbHVlPSJOb3RoaW5nIEZvdW5kIi8+DQoJCTx1aXRleHQgbmFtZT0iQVRUQUNITUVOVFMiIHZhbHVlPSJBdHRhY2htZW50cyIvPg0KCQk8IS0tIHN1YnN0aXR1dGlvbjogJXAgPT0gY3VycmVudCBzcGVha2VyJ3MgdGl0bGUgLS0+DQoJCTx1aXRleHQgbmFtZT0iQklPV0lOX1RJVExFIiB2YWx1ZT0iQmlvOiAlcCIvPg0KCQk8dWl0ZXh0IG5hbWU9IkJJT0JUTl9USVRMRSIgdmFsdWU9IkJpbyIvPg0KCQk8dWl0ZXh0IG5hbWU9IkRJVklERVJCVE5fVElUTEUiIHZhbHVlPSJ8Ii8+DQoJCTx1aXRleHQgbmFtZT0iQ09OVEFDVEJUTl9USVRMRSIgdmFsdWU9IkNvbnRhY3QiLz4NCgkJPHVpdGV4dCBuYW1lPSJUQUJfUVVJWiIgdmFsdWU9IlF1aXoiLz4NCgkJPHVpdGV4dCBuYW1lPSJUQUJfT1VUTElORSIgdmFsdWU9Ik91dGxpbmUiLz4NCgkJPHVpdGV4dCBuYW1lPSJUQUJfVEhVTUIiIHZhbHVlPSJUaHVtYiIvPg0KCQk8dWl0ZXh0IG5hbWU9IlRBQl9OT1RFUyIgdmFsdWU9Ik5vdGVzIi8+DQoJCTx1aXRleHQgbmFtZT0iVEFCX1NFQVJDSCIgdmFsdWU9IlNlYXJjaCIvPg0KCQk8dWl0ZXh0IG5hbWU9IlNMSURFX0hFQURJTkciIHZhbHVlPSJTbGlkZSBUaXRsZSIvPg0KCQk8dWl0ZXh0IG5hbWU9IkRVUkFUSU9OX0hFQURJTkciIHZhbHVlPSJEdXJhdGlvbiIvPg0KCQk8dWl0ZXh0IG5hbWU9IlNFQVJDSF9IRUFESU5HIiB2YWx1ZT0iU2VhcmNoIGZvciB0ZXh0OiIvPg0KCQk8dWl0ZXh0IG5hbWU9IlRIVU1CX0hFQURJTkciIHZhbHVlPSJTbGlkZSIvPg0KCQk8dWl0ZXh0IG5hbWU9IlRIVU1CX0lORk8iIHZhbHVlPSJTbGlkZSBUaXRsZS9EdXJhdGlvbiIvPg0KCQk8dWl0ZXh0IG5hbWU9IkFUVEFDSE5BTUVfSEVBRElORyIgdmFsdWU9IkZpbGUgTmFtZSIvPg0KCQk8dWl0ZXh0IG5hbWU9IkFUVEFDSFNJWkVfSEVBRElORyIgdmFsdWU9IlNpemUiLz4NCgkJPHVpdGV4dCBuYW1lPSJTTElERV9OT1RFUyIgdmFsdWU9IlNsaWRlIE5vdGVzIi8+DQoJCTwhLS1xdWl6IHBvZCBhbmQgbWVzc2FnZSBib3ggdGV4dHMtLT4NCgkJPHVpdGV4dCBuYW1lPSJRVUlaUE9EX1FVSVpfQVRURU1QVCIgdmFsdWU9IlF1aXogQXR0ZW1wdDoiLz4NCgkJPHVpdGV4dCBuYW1lPSJRVUlaUE9EX1FVSVpfQVRURU1QVF9WQUxVRSIgdmFsdWU9IiVuIG9mICV0Ii8+DQoJCTx1aXRleHQgbmFtZT0iUVVJWlBPRF9RVUlaX1NDT1JFIiB2YWx1ZT0iU2NvcmVkOiIvPg0KCQk8dWl0ZXh0IG5hbWU9IlFVSVpQT0RfUVVJWl9QQVNTU0NPUkUiIHZhbHVlPSJQYXNzaW5nIFNjb3JlOiIvPg0KCQk8dWl0ZXh0IG5hbWU9IlFVSVpQT0RfUVVJWl9NQVhTQ09SRSIgdmFsdWU9Ik1heCBTY29yZToiLz4NCgkJPHVpdGV4dCBuYW1lPSJRVUlaUE9EX1FVRVNBVE1QVF9TVFIiIHZhbHVlPSJBdHRlbXB0OiAlbiBvZiAldCIvPg0KCQk8dWl0ZXh0IG5hbWU9IlFVSVpQT0RfUVVFU1RZUEVfU1RSIiB2YWx1ZT0iVHlwZTogJXMiLz4NCgkJPHVpdGV4dCBuYW1lPSJRVUlaUE9EX1FVRVNUWVBFX0dSRCIgdmFsdWU9IkdyYWRlZCIvPg0KCQk8dWl0ZXh0IG5hbWU9IlFVSVpQT0RfUVVFU1RZUEVfU1ZZIiB2YWx1ZT0iU3VydmV5Ii8+DQoJCTx1aXRleHQgbmFtZT0iUVVJWlBPRF9RVUlaQVRNUFRfSU5GIiB2YWx1ZT0iSW5maW5pdGUiLz4NCgkJPHVpdGV4dCBuYW1lPSJRVUlaUE9EX1FVRVNBVE1QVF9JTkYiIHZhbHVlPSJJbmZpbml0ZSIvPg0KCQk8dWl0ZXh0IG5hbWU9IldBUk5JTkdNU0dfWUVTU1RSSU5HIiB2YWx1ZT0iWWVzIi8+DQoJCTx1aXRleHQgbmFtZT0iV0FSTklOR01TR19OT1NUUklORyIgdmFsdWU9Ik5vIi8+DQoJCTx1aXRleHQgbmFtZT0iV0FSTklOR01TR19USVRMRVNUUklORyIgdmFsdWU9IlF1aXogTmF2aWdhdGlvbiBXYXJuaW5nIi8+DQoJCTx1aXRleHQgbmFtZT0iV0FSTklOR01TR19NU0dTVFJJTkciIHZhbHVlPSJUaGVyZSBhcmUgdW4tYXR0ZW1wdGVkIHF1ZXN0aW9ucyBpbiB0aGlzIFF1aXouDQoNCkNsaWNraW5nIFllcyB3aWxsIHRha2UgeW91IG91dCBvZiB0aGUgUXVpei4gQ2xpY2sgTm8gdG8gY29udGludWUgdGhlIFF1aXouIi8+DQoJCTx1aXRleHQgbmFtZT0iSU5GT1JNQVRJT05fSDI2NF9GTEFTSFBMQVlFUiIgdmFsdWU9IlRoZSBjdXJyZW50IHZlcnNpb24gb2YgRmxhc2ggUGxheWVyIGluc3RhbGxlZCBvbiB5b3VyIG1hY2hpbmUgZG9lcyBub3Qgc3VwcG9ydCB0aGlzIHZpZGVvLiBDbGljayBvbiB0aGUgdmlkZW8gYXJlYSB0byBkb3dubG9hZCB0aGUgbGF0ZXN0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U2hvdyBzaWRlYmFyIHRvIHBhcnRpY2lwYW50cyIvPg0KCQk8dWl0ZXh0IG5hbWU9Ik1VVEUiIHZhbHVlPSJNdXRlIi8+DQoJCTx1aXRleHQgbmFtZT0iRE9DV1JBUF9USVRMRSIgdmFsdWU9IlByZXNlbnRlciBGaWxlIEF0dGFjaG1lbnQiLz4NCgkJPHVpdGV4dCBuYW1lPSJET0NXUkFQX01TRyIgdmFsdWU9IlNhdmUgdG8gTXkgQ29tcHV0ZXIiLz4NCgkJPHVpdGV4dCBuYW1lPSJET0NXUkFQX1BST01QVCIgdmFsdWU9IkNsaWNrIHRvIERvd25sb2FkIi8+DQoJPC9sYW5ndWFnZT4NCgk8bGFuZ3VhZ2UgaWQ9ImRl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ZvbGllICVuIi8+DQoJCTwhLS0gc3Vic3RpdHV0aW9uOiAlbiA9PSBzbGlkZSBudW1iZXIgLS0+DQoJCTwhLS0gc3Vic3RpdHV0aW9uOiAldCA9PSB0b3RhbCBzbGlkZSBjb3VudCAtLT4NCgkJPHVpdGV4dCBuYW1lPSJTQ1JVQkJBUlNUQVRVU19TTElERUlORk8iIHZhbHVlPSJGb2xpZSAlbiAvICV0IHwgIi8+DQoJCTx1aXRleHQgbmFtZT0iU0NSVUJCQVJTVEFUVVNfU1RPUFBFRCIgdmFsdWU9IkJlZW5kZXQiLz4NCgkJPHVpdGV4dCBuYW1lPSJTQ1JVQkJBUlNUQVRVU19QTEFZSU5HIiB2YWx1ZT0iV2llZGVyZ2FiZSIvPg0KCQk8dWl0ZXh0IG5hbWU9IlNDUlVCQkFSU1RBVFVTX05PQVVESU8iIHZhbHVlPSJLZWluIEF1ZGlvIi8+DQoJCTx1aXRleHQgbmFtZT0iU0NSVUJCQVJTVEFUVVNfVklEUExBWUlORyIgdmFsdWU9IlZpZGVvIHdpcmQgYWJnZXNwaWVsdCIvPg0KCQk8dWl0ZXh0IG5hbWU9IlNDUlVCQkFSU1RBVFVTX0xPQURJTkciIHZhbHVlPSJMYWRlbiIvPg0KCQk8dWl0ZXh0IG5hbWU9IlNDUlVCQkFSU1RBVFVTX0JVRkZFUklORyIgdmFsdWU9IlB1ZmZlcm4iLz4NCgkJPHVpdGV4dCBuYW1lPSJTQ1JVQkJBUlNUQVRVU19RVUVTVElPTiIgdmFsdWU9IkZyYWdlIGJlYW50d29ydGVuIi8+DQoJCTx1aXRleHQgbmFtZT0iU0NSVUJCQVJTVEFUVVNfUkVWSUVXUVVJWiIgdmFsdWU9Ik5vY2htYWxzIGR1cmNoc2VoZW4iLz4NCgkJPCEtLSBzdWJzdGl0dXRpb246ICVtID09IG1pbnV0ZXMgcmVtYWluaW5nIC0tPg0KCQk8IS0tIHN1YnN0aXR1dGlvbjogJXMgPT0gc2Vjb25kcyByZW1haW5pbmcgLS0+DQoJCTx1aXRleHQgbmFtZT0iRUxBUFNFRCIgdmFsdWU9IlJlc3RkYXVlcjogJW0gTWludXRlbiAlcyBTZWt1bmRlbiIvPg0KCQk8dWl0ZXh0IG5hbWU9Ik5PVEZPVU5EIiB2YWx1ZT0iTmljaHRzIGdlZnVuZGVuIi8+DQoJCTx1aXRleHQgbmFtZT0iQVRUQUNITUVOVFMiIHZhbHVlPSJBbmxhZ2VuIi8+DQoJCTwhLS0gc3Vic3RpdHV0aW9uOiAlcCA9PSBjdXJyZW50IHNwZWFrZXIncyB0aXRsZSAtLT4NCgkJPHVpdGV4dCBuYW1lPSJCSU9XSU5fVElUTEUiIHZhbHVlPSJTcHJlY2hlcjogJXAiLz4NCgkJPHVpdGV4dCBuYW1lPSJCSU9CVE5fVElUTEUiIHZhbHVlPSJTcHJlY2hlciIvPg0KCQk8dWl0ZXh0IG5hbWU9IkRJVklERVJCVE5fVElUTEUiIHZhbHVlPSJ8Ii8+DQoJCTx1aXRleHQgbmFtZT0iQ09OVEFDVEJUTl9USVRMRSIgdmFsdWU9IktvbnRha3QiLz4NCgkJPHVpdGV4dCBuYW1lPSJUQUJfUVVJWiIgdmFsdWU9IlF1aXoiLz4NCgkJPHVpdGV4dCBuYW1lPSJUQUJfT1VUTElORSIgdmFsdWU9IlN0cnVrdHVyIi8+DQoJCTx1aXRleHQgbmFtZT0iVEFCX1RIVU1CIiB2YWx1ZT0iTWluaWF0dXIiLz4NCgkJPHVpdGV4dCBuYW1lPSJUQUJfTk9URVMiIHZhbHVlPSJOb3RpemVuIi8+DQoJCTx1aXRleHQgbmFtZT0iVEFCX1NFQVJDSCIgdmFsdWU9IlN1Y2hlbiIvPg0KCQk8dWl0ZXh0IG5hbWU9IlNMSURFX0hFQURJTkciIHZhbHVlPSJGb2xpZW50aXRlbCIvPg0KCQk8dWl0ZXh0IG5hbWU9IkRVUkFUSU9OX0hFQURJTkciIHZhbHVlPSJEYXVlciIvPg0KCQk8dWl0ZXh0IG5hbWU9IlNFQVJDSF9IRUFESU5HIiB2YWx1ZT0iVGV4dCBzdWNoZW46Ii8+DQoJCTx1aXRleHQgbmFtZT0iVEhVTUJfSEVBRElORyIgdmFsdWU9IkZvbGllIi8+DQoJCTx1aXRleHQgbmFtZT0iVEhVTUJfSU5GTyIgdmFsdWU9IkZvbGllbnRpdGVsL0RhdWVyIi8+DQoJCTx1aXRleHQgbmFtZT0iQVRUQUNITkFNRV9IRUFESU5HIiB2YWx1ZT0iRGF0ZWluYW1lIi8+DQoJCTx1aXRleHQgbmFtZT0iQVRUQUNIU0laRV9IRUFESU5HIiB2YWx1ZT0iR3LDtsOfZSIvPg0KCQk8dWl0ZXh0IG5hbWU9IlNMSURFX05PVEVTIiB2YWx1ZT0iRm9saWVubm90aXplbiIvPg0KCQk8IS0tcXVpeiBwb2QgYW5kIG1lc3NhZ2UgYm94IHRleHRzLS0+DQoJCTx1aXRleHQgbmFtZT0iUVVJWlBPRF9RVUlaX0FUVEVNUFQiIHZhbHVlPSJRdWl6dmVyc3VjaDoiLz4NCgkJPHVpdGV4dCBuYW1lPSJRVUlaUE9EX1FVSVpfQVRURU1QVF9WQUxVRSIgdmFsdWU9IiVuIHZvbiAldCIvPg0KCQk8dWl0ZXh0IG5hbWU9IlFVSVpQT0RfUVVJWl9TQ09SRSIgdmFsdWU9IkVycmVpY2h0OiIvPg0KCQk8dWl0ZXh0IG5hbWU9IlFVSVpQT0RfUVVJWl9QQVNTU0NPUkUiIHZhbHVlPSJNaW5kZXN0cHVua3R6YWhsOiIvPg0KCQk8dWl0ZXh0IG5hbWU9IlFVSVpQT0RfUVVJWl9NQVhTQ09SRSIgdmFsdWU9Ik1heGltYWxlIFB1bmt0emFobDoiLz4NCgkJPHVpdGV4dCBuYW1lPSJRVUlaUE9EX1FVRVNBVE1QVF9TVFIiIHZhbHVlPSJWZXJzdWNoOiAlbiB2b24gJXQiLz4NCgkJPHVpdGV4dCBuYW1lPSJRVUlaUE9EX1FVRVNUWVBFX1NUUiIgdmFsdWU9IlR5cDogJXMiLz4NCgkJPHVpdGV4dCBuYW1lPSJRVUlaUE9EX1FVRVNUWVBFX0dSRCIgdmFsdWU9IkJld2VydGV0Ii8+DQoJCTx1aXRleHQgbmFtZT0iUVVJWlBPRF9RVUVTVFlQRV9TVlkiIHZhbHVlPSJVbWZyYWdlIi8+DQoJCTx1aXRleHQgbmFtZT0iUVVJWlBPRF9RVUlaQVRNUFRfSU5GIiB2YWx1ZT0iVW5lbmRsaWNoIi8+DQoJCTx1aXRleHQgbmFtZT0iUVVJWlBPRF9RVUVTQVRNUFRfSU5GIiB2YWx1ZT0iVW5lbmRsaWNoIi8+DQoJCTx1aXRleHQgbmFtZT0iV0FSTklOR01TR19ZRVNTVFJJTkciIHZhbHVlPSJKYSIvPg0KCQk8dWl0ZXh0IG5hbWU9IldBUk5JTkdNU0dfTk9TVFJJTkciIHZhbHVlPSJOZWluIi8+DQoJCTx1aXRleHQgbmFtZT0iV0FSTklOR01TR19USVRMRVNUUklORyIgdmFsdWU9IlF1aXpuYXZpZ2F0aW9uc3dhcm51bmciLz4NCgkJPHVpdGV4dCBuYW1lPSJXQVJOSU5HTVNHX01TR1NUUklORyIgdmFsdWU9IkluIGRpZXNlbSBRdWl6IGdpYnQgZXMgdW5iZWFudHdvcnRldGUgRnJhZ2VuLg0KDQpXZW5uIFNpZSBhdWYgJnF1b3Q7SmEmcXVvdDsga2xpY2tlbiwgd2lyZCBkYXMgUXVpeiBiZWVuZGV0LiBLbGlja2VuIFNpZSBhdWYgJnF1b3Q7TmVpbiZxdW90OywgdW0gbWl0IGRlbSBRdWl6IGZvcnR6dWZhaHJlbi4iLz4NCgkJPHVpdGV4dCBuYW1lPSJJTkZPUk1BVElPTl9IMjY0X0ZMQVNIUExBWUVSIiB2YWx1ZT0iRGFzIFZpZGVvIHdpcmQgdm9uIGRlciBtb21lbnRhbiBhdWYgZGllc2VtIENvbXB1dGVyIGluc3RhbGxpZXJ0ZW4gVmVyc2lvbiB2b24gRmxhc2ggUGxheWVyIG5pY2h0IHVudGVyc3TDvHR6dC4gS2xpY2tlbiBTaWUgYXVmIGRlbiBWaWRlb2JlcmVpY2gsIHVtIGRpZSBha3R1ZWxsZSBWZXJzaW9uIHZvbiBGbGFzaCBQbGF5ZXIgaGVydW50ZXJ6dWxhZGVuL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EZW4gVGVpbG5laG1lcm4gZGllIFNlaXRlbmxlaXN0ZSBhbnplaWdlbiIvPg0KCQk8dWl0ZXh0IG5hbWU9Ik1VVEUiIHZhbHVlPSJUb24gYXVzIi8+DQoJCTx1aXRleHQgbmFtZT0iRE9DV1JBUF9USVRMRSIgdmFsdWU9IlByZXNlbnRlci1BbmhhbmciLz4NCgkJPHVpdGV4dCBuYW1lPSJET0NXUkFQX01TRyIgdmFsdWU9IkF1ZiBtZWluZW0gQXJiZWl0c3BsYXR6IHNwZWljaGVybiIvPg0KCQk8dWl0ZXh0IG5hbWU9IkRPQ1dSQVBfUFJPTVBUIiB2YWx1ZT0iWnVtIEhlcnVudGVybGFkZW4ga2xpY2tlbiIvPg0KCTwvbGFuZ3VhZ2U+DQoJPGxhbmd1YWdlIGlkPSJmci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JEaWFwb3NpdGl2ZSAlbiIvPg0KCQk8IS0tIHN1YnN0aXR1dGlvbjogJW4gPT0gc2xpZGUgbnVtYmVyIC0tPg0KCQk8IS0tIHN1YnN0aXR1dGlvbjogJXQgPT0gdG90YWwgc2xpZGUgY291bnQgLS0+DQoJCTx1aXRleHQgbmFtZT0iU0NSVUJCQVJTVEFUVVNfU0xJREVJTkZPIiB2YWx1ZT0iRGlhcG9zaXRpdmUgJW4gLyAldCB8ICIvPg0KCQk8dWl0ZXh0IG5hbWU9IlNDUlVCQkFSU1RBVFVTX1NUT1BQRUQiIHZhbHVlPSJBcnLDqnTDqWUiLz4NCgkJPHVpdGV4dCBuYW1lPSJTQ1JVQkJBUlNUQVRVU19QTEFZSU5HIiB2YWx1ZT0iTGVjdHVyZSIvPg0KCQk8dWl0ZXh0IG5hbWU9IlNDUlVCQkFSU1RBVFVTX05PQVVESU8iIHZhbHVlPSJQYXMgZGUgc29uIi8+DQoJCTx1aXRleHQgbmFtZT0iU0NSVUJCQVJTVEFUVVNfVklEUExBWUlORyIgdmFsdWU9IkxlY3R1cmUgdmlkw6lvIGVuIGNvdXJzIi8+DQoJCTx1aXRleHQgbmFtZT0iU0NSVUJCQVJTVEFUVVNfTE9BRElORyIgdmFsdWU9IkNoYXJnZW1lbnQgZW4gY291cnMiLz4NCgkJPHVpdGV4dCBuYW1lPSJTQ1JVQkJBUlNUQVRVU19CVUZGRVJJTkciIHZhbHVlPSJNaXNlIGVuIG3DqW1vaXJlIi8+DQoJCTx1aXRleHQgbmFtZT0iU0NSVUJCQVJTVEFUVVNfUVVFU1RJT04iIHZhbHVlPSJSw6lwb25kcmUgw6AgbGEgcXVlc3Rpb24iLz4NCgkJPHVpdGV4dCBuYW1lPSJTQ1JVQkJBUlNUQVRVU19SRVZJRVdRVUlaIiB2YWx1ZT0iUsOpdmlzaW9uIGR1IHF1ZXN0aW9ubmFpcmUiLz4NCgkJPCEtLSBzdWJzdGl0dXRpb246ICVtID09IG1pbnV0ZXMgcmVtYWluaW5nIC0tPg0KCQk8IS0tIHN1YnN0aXR1dGlvbjogJXMgPT0gc2Vjb25kcyByZW1haW5pbmcgLS0+DQoJCTx1aXRleHQgbmFtZT0iRUxBUFNFRCIgdmFsdWU9IiVtIG1pbnV0ZXMgJXMgc2Vjb25kZXMgcmVzdGFudGVzIi8+DQoJCTx1aXRleHQgbmFtZT0iTk9URk9VTkQiIHZhbHVlPSJSaWVuIHRyb3V2w6kiLz4NCgkJPHVpdGV4dCBuYW1lPSJBVFRBQ0hNRU5UUyIgdmFsdWU9IlBpw6hjZXMgam9pbnRlcyIvPg0KCQk8IS0tIHN1YnN0aXR1dGlvbjogJXAgPT0gY3VycmVudCBzcGVha2VyJ3MgdGl0bGUgLS0+DQoJCTx1aXRleHQgbmFtZT0iQklPV0lOX1RJVExFIiB2YWx1ZT0iQmlvIDogJXAiLz4NCgkJPHVpdGV4dCBuYW1lPSJCSU9CVE5fVElUTEUiIHZhbHVlPSJCaW8gOiIvPg0KCQk8dWl0ZXh0IG5hbWU9IkRJVklERVJCVE5fVElUTEUiIHZhbHVlPSJ8Ii8+DQoJCTx1aXRleHQgbmFtZT0iQ09OVEFDVEJUTl9USVRMRSIgdmFsdWU9IkNvbnRhY3QiLz4NCgkJPHVpdGV4dCBuYW1lPSJUQUJfUVVJWiIgdmFsdWU9IlF1aXoiLz4NCgkJPHVpdGV4dCBuYW1lPSJUQUJfT1VUTElORSIgdmFsdWU9IlBsYW4iLz4NCgkJPHVpdGV4dCBuYW1lPSJUQUJfVEhVTUIiIHZhbHVlPSJEaWFwb3MiLz4NCgkJPHVpdGV4dCBuYW1lPSJUQUJfTk9URVMiIHZhbHVlPSJOb3RlcyIvPg0KCQk8dWl0ZXh0IG5hbWU9IlRBQl9TRUFSQ0giIHZhbHVlPSJSZWNoZXJjaGUiLz4NCgkJPHVpdGV4dCBuYW1lPSJTTElERV9IRUFESU5HIiB2YWx1ZT0iVGl0cmUgZGUgbGEgZGlhcG9zaXRpdmUiLz4NCgkJPHVpdGV4dCBuYW1lPSJEVVJBVElPTl9IRUFESU5HIiB2YWx1ZT0iRHVyw6llIi8+DQoJCTx1aXRleHQgbmFtZT0iU0VBUkNIX0hFQURJTkciIHZhbHVlPSJSZWNoZXJjaGUgZGUgdGV4dGUgOiIvPg0KCQk8dWl0ZXh0IG5hbWU9IlRIVU1CX0hFQURJTkciIHZhbHVlPSJEaWFwb3NpdGl2ZSIvPg0KCQk8dWl0ZXh0IG5hbWU9IlRIVU1CX0lORk8iIHZhbHVlPSJUaXRyZS9kdXLDqWUiLz4NCgkJPHVpdGV4dCBuYW1lPSJBVFRBQ0hOQU1FX0hFQURJTkciIHZhbHVlPSJOb20gZGUgZmljaGllciIvPg0KCQk8dWl0ZXh0IG5hbWU9IkFUVEFDSFNJWkVfSEVBRElORyIgdmFsdWU9IlRhaWxsZSIvPg0KCQk8dWl0ZXh0IG5hbWU9IlNMSURFX05PVEVTIiB2YWx1ZT0iQ29tbWVudGFpcmVzIGRlcyBkaWFwb3NpdGl2ZXMiLz4NCgkJPCEtLXF1aXogcG9kIGFuZCBtZXNzYWdlIGJveCB0ZXh0cy0tPg0KCQk8dWl0ZXh0IG5hbWU9IlFVSVpQT0RfUVVJWl9BVFRFTVBUIiB2YWx1ZT0iVGVudGF0aXZlIGRlIHF1ZXN0aW9ubmFpcmUgOiIvPg0KCQk8dWl0ZXh0IG5hbWU9IlFVSVpQT0RfUVVJWl9BVFRFTVBUX1ZBTFVFIiB2YWx1ZT0iJW4gc3VyICV0Ii8+DQoJCTx1aXRleHQgbmFtZT0iUVVJWlBPRF9RVUlaX1NDT1JFIiB2YWx1ZT0iTm90ZSBvYnRlbnVlIDoiLz4NCgkJPHVpdGV4dCBuYW1lPSJRVUlaUE9EX1FVSVpfUEFTU1NDT1JFIiB2YWx1ZT0iTm90ZSBkJ2FkbWlzc2liaWxpdMOpwqA6Ii8+DQoJCTx1aXRleHQgbmFtZT0iUVVJWlBPRF9RVUlaX01BWFNDT1JFIiB2YWx1ZT0iTm90ZSBtYXhpbWFsZSA6Ii8+DQoJCTx1aXRleHQgbmFtZT0iUVVJWlBPRF9RVUVTQVRNUFRfU1RSIiB2YWx1ZT0iVGVudGF0aXZlIDogJW4gc3VyICV0Ii8+DQoJCTx1aXRleHQgbmFtZT0iUVVJWlBPRF9RVUVTVFlQRV9TVFIiIHZhbHVlPSJUeXBlOiAlcyIvPg0KCQk8dWl0ZXh0IG5hbWU9IlFVSVpQT0RfUVVFU1RZUEVfR1JEIiB2YWx1ZT0iTm90w6kiLz4NCgkJPHVpdGV4dCBuYW1lPSJRVUlaUE9EX1FVRVNUWVBFX1NWWSIgdmFsdWU9IkVucXXDqnRlIi8+DQoJCTx1aXRleHQgbmFtZT0iUVVJWlBPRF9RVUlaQVRNUFRfSU5GIiB2YWx1ZT0iSWxsaW1pdMOpIi8+DQoJCTx1aXRleHQgbmFtZT0iUVVJWlBPRF9RVUVTQVRNUFRfSU5GIiB2YWx1ZT0iSWxsaW1pdMOpIi8+DQoJCTx1aXRleHQgbmFtZT0iV0FSTklOR01TR19ZRVNTVFJJTkciIHZhbHVlPSJPdWkiLz4NCgkJPHVpdGV4dCBuYW1lPSJXQVJOSU5HTVNHX05PU1RSSU5HIiB2YWx1ZT0iTm9uIi8+DQoJCTx1aXRleHQgbmFtZT0iV0FSTklOR01TR19USVRMRVNUUklORyIgdmFsdWU9IkF2ZXJ0aXNzZW1lbnQgZGUgbmF2aWdhdGlvbiBkdSBxdWVzdGlvbm5haXJlIi8+DQoJCTx1aXRleHQgbmFtZT0iV0FSTklOR01TR19NU0dTVFJJTkciIHZhbHVlPSJWb3VzIG4nYXZleiBwYXMgcsOpcG9uZHUgw6AgY2VydGFpbmVzIHF1ZXN0aW9ucyBkZSBjZSBxdWVzdGlvbm5haXJlLg0KDQpTaSB2b3VzIGNsaXF1ZXogc3VyIE91aSwgdm91cyBxdWl0dGVyZXogbGUgcXVlc3Rpb25uYWlyZS4gQ2xpcXVleiBzdXIgTm9uIHBvdXIgY29udGludWVyIGxlIHF1ZXN0aW9ubmFpcmUuIi8+DQoJCTx1aXRleHQgbmFtZT0iSU5GT1JNQVRJT05fSDI2NF9GTEFTSFBMQVlFUiIgdmFsdWU9IkxhIHZlcnNpb24gZGUgRmxhc2ggUGxheWVyIGFjdHVlbGxlbWVudCBpbnN0YWxsw6llIHN1ciB2b3RyZSBtYWNoaW5lIG5lIHByZW5kIHBhcyBlbiBjaGFyZ2UgY2UgdHlwZSBkZSB2aWTDqW8uIENsaXF1ZXogc3VyIGxhIHpvbmUgdmlkw6lvIHBvdXIgdMOpbMOpY2hhcmdlciBsYSBkZXJuacOocmUgdmVyc2lvbiBkZ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bnRyZXIgbCdlbmNhZHLDqSBhdXggcGFydGljaXBhbnRzIi8+DQoJCTx1aXRleHQgbmFtZT0iTVVURSIgdmFsdWU9Ik11ZXQiLz4NCgkJPHVpdGV4dCBuYW1lPSJET0NXUkFQX1RJVExFIiB2YWx1ZT0iUGnDqGNlIGpvaW50ZSBQcmVzZW50ZXIiLz4NCgkJPHVpdGV4dCBuYW1lPSJET0NXUkFQX01TRyIgdmFsdWU9IkVucmVnaXN0cmVyIHN1ciBtb24gb3JkaW5hdGV1ciIvPg0KCQk8dWl0ZXh0IG5hbWU9IkRPQ1dSQVBfUFJPTVBUIiB2YWx1ZT0iQ2xpcXVlciBwb3VyIHTDqWzDqWNoYXJnZXIiLz4NCgk8L2xhbmd1YWdlPg0KCTxsYW5ndWFnZSBpZD0iamEiPg0KCQk8IS0tIGZvcm1hdCBmb3IgdWlmb250IHZhbHVlIGlzICJmb250LHNpemUsaXNib2xkLGlzaXRhbGljLGlzc2hhZG93ZWQiIC0tPg0KCQk8dWlmb250IG5hbWU9IkZPTlRfUVVJWlpJTkciIHZhbHVlPSJWZXJkYW5hLDksZmFsc2UsZmFsc2UsZmFsc2UiLz4NCgkJPHVpZm9udCBuYW1lPSJGT05UX1NDUlVCU1RBVFVTIiB2YWx1ZT0iVmVyZGFuYSwxMSxmYWxzZSxmYWxzZSx0cnVlIi8+DQoJCTx1aWZvbnQgbmFtZT0iRk9OVF9TQ1JVQlRJTUUiIHZhbHVlPSJWZXJkYW5hLDksZmFsc2UsZmFsc2UsdHJ1ZSIvPg0KCQk8dWlmb250IG5hbWU9IkZPTlRfRUxBUFNFRFRJTUUiIHZhbHVlPSJWZXJkYW5hLDExLHRydWUsZmFsc2UsZmFsc2UiLz4NCgkJPHVpZm9udCBuYW1lPSJGT05UX1VUSUxTTUVOVSIgdmFsdWU9IlZlcmRhbmEsOSx0cnVlLGZhbHNlLGZhbHNlIi8+DQoJCTx1aWZvbnQgbmFtZT0iRk9OVF9UQUJTIiB2YWx1ZT0iVmVyZGFuYSwxMCxmYWxzZSxmYWxzZSxmYWxzZSIvPg0KCQk8dWlmb250IG5hbWU9IkZPTlRfUFJFU0VOVEFUSU9OTkFNRSIgdmFsdWU9IlZlcmRhbmEsMTUsZmFsc2UsZmFsc2UsdHJ1ZSIvPg0KCQk8dWlmb250IG5hbWU9IkZPTlRfUFJFU0VOVEVSTkFNRSIgdmFsdWU9IlZlcmRhbmEsMTUsdHJ1ZSxmYWxzZSx0cnVlIi8+DQoJCTx1aWZvbnQgbmFtZT0iRk9OVF9QUkVTRU5URVJUSVRMRSIgdmFsdWU9IlZlcmRhbmEsMTE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ExLGZhbHNlLGZhbHNlLHRydWUiLz4NCgkJPHVpZm9udCBuYW1lPSJGT05UX0JJT1dJTiIgdmFsdWU9IlZlcmRhbmEsMTEsZmFsc2UsZmFsc2UsZmFsc2UiLz4NCgkJPHVpZm9udCBuYW1lPSJGT05UX0xJU1RIRUFESU5HIiB2YWx1ZT0iVmVyZGFuYSwxMSxmYWxzZSxmYWxzZSxmYWxzZSIvPg0KCQk8dWlmb250IG5hbWU9IkZPTlRfV0lOVElUTEUiIHZhbHVlPSJWZXJkYW5hLDEx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uOCueODqeOCpOODiSA6ICVuIi8+DQoJCTwhLS0gc3Vic3RpdHV0aW9uOiAlbiA9PSBzbGlkZSBudW1iZXIgLS0+DQoJCTwhLS0gc3Vic3RpdHV0aW9uOiAldCA9PSB0b3RhbCBzbGlkZSBjb3VudCAtLT4NCgkJPHVpdGV4dCBuYW1lPSJTQ1JVQkJBUlNUQVRVU19TTElERUlORk8iIHZhbHVlPSLjgrnjg6njgqTjg4kgOiAlbiAvICV0IHwgIi8+DQoJCTx1aXRleHQgbmFtZT0iU0NSVUJCQVJTVEFUVVNfU1RPUFBFRCIgdmFsdWU9IuWBnOatoiIvPg0KCQk8dWl0ZXh0IG5hbWU9IlNDUlVCQkFSU1RBVFVTX1BMQVlJTkciIHZhbHVlPSLlho3nlJ/kuK0iLz4NCgkJPHVpdGV4dCBuYW1lPSJTQ1JVQkJBUlNUQVRVU19OT0FVRElPIiB2YWx1ZT0i6Z+z5aOw44Gq44GXIi8+DQoJCTx1aXRleHQgbmFtZT0iU0NSVUJCQVJTVEFUVVNfVklEUExBWUlORyIgdmFsdWU9IuODk+ODh+OCquWGjeeUn+S4rSIvPg0KCQk8dWl0ZXh0IG5hbWU9IlNDUlVCQkFSU1RBVFVTX0xPQURJTkciIHZhbHVlPSLjg63jg7zjg4nkuK0iLz4NCgkJPHVpdGV4dCBuYW1lPSJTQ1JVQkJBUlNUQVRVU19CVUZGRVJJTkciIHZhbHVlPSLjg5Djg4Pjg5XjgqHkuK0iLz4NCgkJPHVpdGV4dCBuYW1lPSJTQ1JVQkJBUlNUQVRVU19RVUVTVElPTiIgdmFsdWU9IuizquWVj+OBq+etlOOBiOOBpuS4i+OBleOBhCIvPg0KCQk8dWl0ZXh0IG5hbWU9IlNDUlVCQkFSU1RBVFVTX1JFVklFV1FVSVoiIHZhbHVlPSLjgq/jgqTjgrrjgpLjg6zjg5Pjg6Xjg7zjgZfjgabjgYTjgb7jgZkiLz4NCgkJPCEtLSBzdWJzdGl0dXRpb246ICVtID09IG1pbnV0ZXMgcmVtYWluaW5nIC0tPg0KCQk8IS0tIHN1YnN0aXR1dGlvbjogJXMgPT0gc2Vjb25kcyByZW1haW5pbmcgLS0+DQoJCTx1aXRleHQgbmFtZT0iRUxBUFNFRCIgdmFsdWU9Iuaui+OCiiA6ICVtIOWIhiAlcyDnp5IiLz4NCgkJPHVpdGV4dCBuYW1lPSJOT1RGT1VORCIgdmFsdWU9IuS9leOCguimi+OBpOOBi+OCiuOBvuOBm+OCkyIvPg0KCQk8dWl0ZXh0IG5hbWU9IkFUVEFDSE1FTlRTIiB2YWx1ZT0i5re75LuYIi8+DQoJCTwhLS0gc3Vic3RpdHV0aW9uOiAlcCA9PSBjdXJyZW50IHNwZWFrZXIncyB0aXRsZSAtLT4NCgkJPHVpdGV4dCBuYW1lPSJCSU9XSU5fVElUTEUiIHZhbHVlPSLntYzmrbQgOiAlcCIvPg0KCQk8dWl0ZXh0IG5hbWU9IkJJT0JUTl9USVRMRSIgdmFsdWU9Iue1jOattCIvPg0KCQk8dWl0ZXh0IG5hbWU9IkRJVklERVJCVE5fVElUTEUiIHZhbHVlPSJ8Ii8+DQoJCTx1aXRleHQgbmFtZT0iQ09OVEFDVEJUTl9USVRMRSIgdmFsdWU9IuOBiuWVj+OBhOWQiOOCj+OBmyIvPg0KCQk8dWl0ZXh0IG5hbWU9IlRBQl9RVUlaIiB2YWx1ZT0i44Kv44Kk44K6Ii8+DQoJCTx1aXRleHQgbmFtZT0iVEFCX09VVExJTkUiIHZhbHVlPSLjgqLjgqbjg4jjg6njgqTjg7MiLz4NCgkJPHVpdGV4dCBuYW1lPSJUQUJfVEhVTUIiIHZhbHVlPSLjgrXjg6Djg43jg7zjg6siLz4NCgkJPHVpdGV4dCBuYW1lPSJUQUJfTk9URVMiIHZhbHVlPSLjg47jg7zjg4giLz4NCgkJPHVpdGV4dCBuYW1lPSJUQUJfU0VBUkNIIiB2YWx1ZT0i5qSc57SiIi8+DQoJCTx1aXRleHQgbmFtZT0iU0xJREVfSEVBRElORyIgdmFsdWU9IuOCueODqeOCpOODieOCv+OCpOODiOODqyIvPg0KCQk8dWl0ZXh0IG5hbWU9IkRVUkFUSU9OX0hFQURJTkciIHZhbHVlPSLplbfjgZUiLz4NCgkJPHVpdGV4dCBuYW1lPSJTRUFSQ0hfSEVBRElORyIgdmFsdWU9IuaknOe0ouOBmeOCi+ODhuOCreOCueODiCA6ICIvPg0KCQk8dWl0ZXh0IG5hbWU9IlRIVU1CX0hFQURJTkciIHZhbHVlPSLjgrnjg6njgqTjg4kiLz4NCgkJPHVpdGV4dCBuYW1lPSJUSFVNQl9JTkZPIiB2YWx1ZT0i44K544Op44Kk44OJ44K/44Kk44OI44OrIC8g6ZW344GVIi8+DQoJCTx1aXRleHQgbmFtZT0iQVRUQUNITkFNRV9IRUFESU5HIiB2YWx1ZT0i44OV44Kh44Kk44Or5ZCNIi8+DQoJCTx1aXRleHQgbmFtZT0iQVRUQUNIU0laRV9IRUFESU5HIiB2YWx1ZT0i44K144Kk44K6Ii8+DQoJCTx1aXRleHQgbmFtZT0iU0xJREVfTk9URVMiIHZhbHVlPSLjgrnjg6njgqTjg4njg47jg7zjg4giLz4NCgkJPCEtLXF1aXogcG9kIGFuZCBtZXNzYWdlIGJveCB0ZXh0cy0tPg0KCQk8dWl0ZXh0IG5hbWU9IlFVSVpQT0RfUVVJWl9BVFRFTVBUIiB2YWx1ZT0i44Kv44Kk44K66Kmm6KGM5Zue5pWwIDogIi8+DQoJCTx1aXRleHQgbmFtZT0iUVVJWlBPRF9RVUlaX0FUVEVNUFRfVkFMVUUiIHZhbHVlPSIlbiAvICV0Ii8+DQoJCTx1aXRleHQgbmFtZT0iUVVJWlBPRF9RVUlaX1NDT1JFIiB2YWx1ZT0i44K544Kz44KiIDogIi8+DQoJCTx1aXRleHQgbmFtZT0iUVVJWlBPRF9RVUlaX1BBU1NTQ09SRSIgdmFsdWU9IuWQiOagvOeCuSA6Ii8+DQoJCTx1aXRleHQgbmFtZT0iUVVJWlBPRF9RVUlaX01BWFNDT1JFIiB2YWx1ZT0i5pyA6auY5b6X54K5IDogIi8+DQoJCTx1aXRleHQgbmFtZT0iUVVJWlBPRF9RVUVTQVRNUFRfU1RSIiB2YWx1ZT0i6Kmm6KGM5Zue5pWwIDogJW4gLyAldCIvPg0KCQk8dWl0ZXh0IG5hbWU9IlFVSVpQT0RfUVVFU1RZUEVfU1RSIiB2YWx1ZT0i44K/44Kk44OXIDogJXMiLz4NCgkJPHVpdGV4dCBuYW1lPSJRVUlaUE9EX1FVRVNUWVBFX0dSRCIgdmFsdWU9IuipleS+oSIvPg0KCQk8dWl0ZXh0IG5hbWU9IlFVSVpQT0RfUVVFU1RZUEVfU1ZZIiB2YWx1ZT0i44Ki44Oz44Kx44O844OIIi8+DQoJCTx1aXRleHQgbmFtZT0iUVVJWlBPRF9RVUlaQVRNUFRfSU5GIiB2YWx1ZT0i54Sh5Yi26ZmQIi8+DQoJCTx1aXRleHQgbmFtZT0iUVVJWlBPRF9RVUVTQVRNUFRfSU5GIiB2YWx1ZT0i54Sh5Yi26ZmQIi8+DQoJCTx1aXRleHQgbmFtZT0iV0FSTklOR01TR19ZRVNTVFJJTkciIHZhbHVlPSLjga/jgYQiLz4NCgkJPHVpdGV4dCBuYW1lPSJXQVJOSU5HTVNHX05PU1RSSU5HIiB2YWx1ZT0i44GE44GE44GIIi8+DQoJCTx1aXRleHQgbmFtZT0iV0FSTklOR01TR19USVRMRVNUUklORyIgdmFsdWU9IuOCr+OCpOOCuuOBruODiuODk+OCsuODvOOCt+ODp+ODs+OBq+mWouOBmeOCi+itpuWRiiIvPg0KCQk8dWl0ZXh0IG5hbWU9IldBUk5JTkdNU0dfTVNHU1RSSU5HIiB2YWx1ZT0i44GT44Gu44Kv44Kk44K644Gr44Gv44CB44G+44Gg6Kej562U44GX44Gm44GE44Gq44GE6LOq5ZWP44GM44GC44KK44G+44GZ44CCDQoNCiDjgq/jgqTjgrrjgpLntYLkuobjgZnjgovjgavjga/jgIHjgIzjga/jgYTjgI3jgpLjgq/jg6rjg4Pjgq/jgZfjgb7jgZnjgILjgq/jgqTjgrrjgpLntprooYzjgZnjgovjgavjga/jgIHjgIzjgYTjgYTjgYjjgI3jgpLjgq/jg6rjg4Pjgq/jgZfjgb7jgZnjgIIiLz4NCgkJPHVpdGV4dCBuYW1lPSJJTkZPUk1BVElPTl9IMjY0X0ZMQVNIUExBWUVSIiB2YWx1ZT0i44GK5L2/44GE44Gu44Kz44Oz44OU44Ol44O844K/44Gr54++5Zyo44Kk44Oz44K544OI44O844Or44GV44KM44Gm44GE44KLIEZsYXNoIFBsYXllciDjga7jg5Djg7zjgrjjg6fjg7Pjga/jgIHjgZPjga7jg5Pjg4fjgqrjgpLjgrXjg53jg7zjg4jjgZfjgabjgYTjgb7jgZvjgpPjgILmnIDmlrDjga4gRmxhc2ggUGxheWVyIOOCkuODgOOCpuODs+ODreODvOODieOBmeOCi+OBq+OBr+OAgeODk+ODh+OCqumgmOWfn+OCkuOCr+ODquODg+OCr+OBl+OBpuOBj+OBoOOBleOBhOOAg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LjgrXjgqTjg4njg5Djg7zjgpLlj4LliqDogIXjgavopovjgZvjgosiLz4NCgkJPHVpdGV4dCBuYW1lPSJNVVRFIiB2YWx1ZT0i44Of44Ol44O844OIIi8+DQoJCTx1aXRleHQgbmFtZT0iRE9DV1JBUF9USVRMRSIgdmFsdWU9IlByZXNlbnRlciDmt7vku5jjg5XjgqHjgqTjg6siLz4NCgkJPHVpdGV4dCBuYW1lPSJET0NXUkFQX01TRyIgdmFsdWU9IuODnuOCpOOCs+ODs+ODlOODpeODvOOCv+OBq+S/neWtmCIvPg0KCQk8dWl0ZXh0IG5hbWU9IkRPQ1dSQVBfUFJPTVBUIiB2YWx1ZT0i44Kv44Oq44OD44Kv44GX44Gm44OA44Km44Oz44Ot44O844OJIi8+DQoJPC9sYW5ndWFnZT4NCgk8bGFuZ3VhZ2UgaWQ9ImtvIj4NCgkJPCEtLSBmb3JtYXQgZm9yIHVpZm9udCB2YWx1ZSBpcyAiZm9udCxzaXplLGlzYm9sZCxpc2l0YWxpYyxpc3NoYWRvd2VkIiAtLT4NCgkJPHVpZm9udCBuYW1lPSJGT05UX1FVSVpaSU5HIiB2YWx1ZT0iVmVyZGFuYSw5LGZhbHNlLGZhbHNlLGZhbHNlIi8+DQoJCTx1aWZvbnQgbmFtZT0iRk9OVF9TQ1JVQlNUQVRVUyIgdmFsdWU9IlZlcmRhbmEsMTEsZmFsc2UsZmFsc2UsdHJ1ZSIvPg0KCQk8dWlmb250IG5hbWU9IkZPTlRfU0NSVUJUSU1FIiB2YWx1ZT0iVmVyZGFuYSw5LGZhbHNlLGZhbHNlLHRydWUiLz4NCgkJPHVpZm9udCBuYW1lPSJGT05UX0VMQVBTRURUSU1FIiB2YWx1ZT0iVmVyZGFuYSwxMSx0cnVlLGZhbHNlLGZhbHNlIi8+DQoJCTx1aWZvbnQgbmFtZT0iRk9OVF9VVElMU01FTlUiIHZhbHVlPSJWZXJkYW5hLDksdHJ1ZSxmYWxzZSxmYWxzZSIvPg0KCQk8dWlmb250IG5hbWU9IkZPTlRfVEFCUyIgdmFsdWU9IlZlcmRhbmEsMTEsZmFsc2UsZmFsc2UsZmFsc2UiLz4NCgkJPHVpZm9udCBuYW1lPSJGT05UX1BSRVNFTlRBVElPTk5BTUUiIHZhbHVlPSJWZXJkYW5hLDE1LGZhbHNlLGZhbHNlLHRydWUiLz4NCgkJPHVpZm9udCBuYW1lPSJGT05UX1BSRVNFTlRFUk5BTUUiIHZhbHVlPSJWZXJkYW5hLDE1LHRydWUsZmFsc2UsdHJ1ZSIvPg0KCQk8dWlmb250IG5hbWU9IkZPTlRfUFJFU0VOVEVSVElUTEUiIHZhbHVlPSJWZXJkYW5hLDExLGZhbHNlLGZhbHNlLHRydWUiLz4NCgkJPHVpZm9udCBuYW1lPSJGT05UX0JJT0JUTiIgdmFsdWU9IlZlcmRhbmEsMTE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xMSxmYWxzZSxmYWxzZSx0cnVlIi8+DQoJCTx1aWZvbnQgbmFtZT0iRk9OVF9CSU9XSU4iIHZhbHVlPSJWZXJkYW5hLDExLGZhbHNlLGZhbHNlLGZhbHNlIi8+DQoJCTx1aWZvbnQgbmFtZT0iRk9OVF9MSVNUSEVBRElORyIgdmFsdWU9IlZlcmRhbmEsMTEsZmFsc2UsZmFsc2UsZmFsc2UiLz4NCgkJPHVpZm9udCBuYW1lPSJGT05UX1dJTlRJVExFIiB2YWx1ZT0iVmVyZGFuYSwxM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LsiqzrnbzsnbTrk5wgJW4iLz4NCgkJPCEtLSBzdWJzdGl0dXRpb246ICVuID09IHNsaWRlIG51bWJlciAtLT4NCgkJPCEtLSBzdWJzdGl0dXRpb246ICV0ID09IHRvdGFsIHNsaWRlIGNvdW50IC0tPg0KCQk8dWl0ZXh0IG5hbWU9IlNDUlVCQkFSU1RBVFVTX1NMSURFSU5GTyIgdmFsdWU9IuyKrOudvOydtOuTnCAlbiAvICV0IHwgIi8+DQoJCTx1aXRleHQgbmFtZT0iU0NSVUJCQVJTVEFUVVNfU1RPUFBFRCIgdmFsdWU9IuykkeyngOuQqCIvPg0KCQk8dWl0ZXh0IG5hbWU9IlNDUlVCQkFSU1RBVFVTX1BMQVlJTkciIHZhbHVlPSLsnqzsg50iLz4NCgkJPHVpdGV4dCBuYW1lPSJTQ1JVQkJBUlNUQVRVU19OT0FVRElPIiB2YWx1ZT0i7Jik65SU7JikIOyXhuydjCIvPg0KCQk8dWl0ZXh0IG5hbWU9IlNDUlVCQkFSU1RBVFVTX1ZJRFBMQVlJTkciIHZhbHVlPSLruYTrlJTsmKQg7J6s7IOdIOykkSIvPg0KCQk8dWl0ZXh0IG5hbWU9IlNDUlVCQkFSU1RBVFVTX0xPQURJTkciIHZhbHVlPSLroZzrlKkiLz4NCgkJPHVpdGV4dCBuYW1lPSJTQ1JVQkJBUlNUQVRVU19CVUZGRVJJTkciIHZhbHVlPSLrsoTtjbzrp4EiLz4NCgkJPHVpdGV4dCBuYW1lPSJTQ1JVQkJBUlNUQVRVU19RVUVTVElPTiIgdmFsdWU9IuyniOusuOyXkCDri7XtlZjquLAiLz4NCgkJPHVpdGV4dCBuYW1lPSJTQ1JVQkJBUlNUQVRVU19SRVZJRVdRVUlaIiB2YWx1ZT0i7KeI66y4IOuLpOyLnOuztOq4sCIvPg0KCQk8IS0tIHN1YnN0aXR1dGlvbjogJW0gPT0gbWludXRlcyByZW1haW5pbmcgLS0+DQoJCTwhLS0gc3Vic3RpdHV0aW9uOiAlcyA9PSBzZWNvbmRzIHJlbWFpbmluZyAtLT4NCgkJPHVpdGV4dCBuYW1lPSJFTEFQU0VEIiB2YWx1ZT0iJW3rtoQgJXPstIgg64Ko7J2MIi8+DQoJCTx1aXRleHQgbmFtZT0iTk9URk9VTkQiIHZhbHVlPSLsl4bsnYwiLz4NCgkJPHVpdGV4dCBuYW1lPSJBVFRBQ0hNRU5UUyIgdmFsdWU9IuyyqOu2gCDtjIzsnbwiLz4NCgkJPCEtLSBzdWJzdGl0dXRpb246ICVwID09IGN1cnJlbnQgc3BlYWtlcidzIHRpdGxlIC0tPg0KCQk8dWl0ZXh0IG5hbWU9IkJJT1dJTl9USVRMRSIgdmFsdWU9IuqyveugpSDshozqsJw6ICVwIi8+DQoJCTx1aXRleHQgbmFtZT0iQklPQlROX1RJVExFIiB2YWx1ZT0i6rK966ClIOyGjOqwnCIvPg0KCQk8dWl0ZXh0IG5hbWU9IkRJVklERVJCVE5fVElUTEUiIHZhbHVlPSJ8Ii8+DQoJCTx1aXRleHQgbmFtZT0iQ09OVEFDVEJUTl9USVRMRSIgdmFsdWU9IuyXsOudveyymCIvPg0KCQk8dWl0ZXh0IG5hbWU9IlRBQl9RVUlaIiB2YWx1ZT0i7YC07KaIIi8+DQoJCTx1aXRleHQgbmFtZT0iVEFCX09VVExJTkUiIHZhbHVlPSLqsJzsmpQiLz4NCgkJPHVpdGV4dCBuYW1lPSJUQUJfVEhVTUIiIHZhbHVlPSLstpXshoztjJAiLz4NCgkJPHVpdGV4dCBuYW1lPSJUQUJfTk9URVMiIHZhbHVlPSLrhbjtirgiLz4NCgkJPHVpdGV4dCBuYW1lPSJUQUJfU0VBUkNIIiB2YWx1ZT0i6rKA7IOJIi8+DQoJCTx1aXRleHQgbmFtZT0iU0xJREVfSEVBRElORyIgdmFsdWU9IuyKrOudvOydtOuTnCDsoJzrqqkiLz4NCgkJPHVpdGV4dCBuYW1lPSJEVVJBVElPTl9IRUFESU5HIiB2YWx1ZT0i7J6s7IOd7Iuc6rCEIi8+DQoJCTx1aXRleHQgbmFtZT0iU0VBUkNIX0hFQURJTkciIHZhbHVlPSLthY3siqTtirgg6rKA7IOJOiIvPg0KCQk8dWl0ZXh0IG5hbWU9IlRIVU1CX0hFQURJTkciIHZhbHVlPSLsiqzrnbzsnbTrk5wiLz4NCgkJPHVpdGV4dCBuYW1lPSJUSFVNQl9JTkZPIiB2YWx1ZT0i7KCc66qpL+yerOyDneyLnOqwhCIvPg0KCQk8dWl0ZXh0IG5hbWU9IkFUVEFDSE5BTUVfSEVBRElORyIgdmFsdWU9Iu2MjOydvCDsnbTrpoQiLz4NCgkJPHVpdGV4dCBuYW1lPSJBVFRBQ0hTSVpFX0hFQURJTkciIHZhbHVlPSLtgazquLAiLz4NCgkJPHVpdGV4dCBuYW1lPSJTTElERV9OT1RFUyIgdmFsdWU9IuyKrOudvOydtOuTnCDrhbjtirgiLz4NCgkJPCEtLXF1aXogcG9kIGFuZCBtZXNzYWdlIGJveCB0ZXh0cy0tPg0KCQk8dWl0ZXh0IG5hbWU9IlFVSVpQT0RfUVVJWl9BVFRFTVBUIiB2YWx1ZT0i7YC07KaIIOyLnOuPhCDtmp/siJg6Ii8+DQoJCTx1aXRleHQgbmFtZT0iUVVJWlBPRF9RVUlaX0FUVEVNUFRfVkFMVUUiIHZhbHVlPSIlbi8ldCIvPg0KCQk8dWl0ZXh0IG5hbWU9IlFVSVpQT0RfUVVJWl9TQ09SRSIgdmFsdWU9IuuTneygkDoiLz4NCgkJPHVpdGV4dCBuYW1lPSJRVUlaUE9EX1FVSVpfUEFTU1NDT1JFIiB2YWx1ZT0i7Ya16rO8IOygkOyImDoiLz4NCgkJPHVpdGV4dCBuYW1lPSJRVUlaUE9EX1FVSVpfTUFYU0NPUkUiIHZhbHVlPSLstZzqs6Ag7KCQ7IiYOiIvPg0KCQk8dWl0ZXh0IG5hbWU9IlFVSVpQT0RfUVVFU0FUTVBUX1NUUiIgdmFsdWU9IuyLnOuPhCDtmp/siJg6ICVuLyV0Ii8+DQoJCTx1aXRleHQgbmFtZT0iUVVJWlBPRF9RVUVTVFlQRV9TVFIiIHZhbHVlPSLsnKDtmJU6ICVzIi8+DQoJCTx1aXRleHQgbmFtZT0iUVVJWlBPRF9RVUVTVFlQRV9HUkQiIHZhbHVlPSLsoJDsiJgg66ek6riw6riwIOyZhOujjCIvPg0KCQk8dWl0ZXh0IG5hbWU9IlFVSVpQT0RfUVVFU1RZUEVfU1ZZIiB2YWx1ZT0i7ISk66y4IOyhsOyCrCIvPg0KCQk8dWl0ZXh0IG5hbWU9IlFVSVpQT0RfUVVJWkFUTVBUX0lORiIgdmFsdWU9IuustO2VnCIvPg0KCQk8dWl0ZXh0IG5hbWU9IlFVSVpQT0RfUVVFU0FUTVBUX0lORiIgdmFsdWU9IuustO2VnCIvPg0KCQk8dWl0ZXh0IG5hbWU9IldBUk5JTkdNU0dfWUVTU1RSSU5HIiB2YWx1ZT0i7JiIIi8+DQoJCTx1aXRleHQgbmFtZT0iV0FSTklOR01TR19OT1NUUklORyIgdmFsdWU9IuyVhOuLiOyYpCIvPg0KCQk8dWl0ZXh0IG5hbWU9IldBUk5JTkdNU0dfVElUTEVTVFJJTkciIHZhbHVlPSLtgLTspogg64K067mE6rKM7J207IWYIOqyveqzoCIvPg0KCQk8dWl0ZXh0IG5hbWU9IldBUk5JTkdNU0dfTVNHU1RSSU5HIiB2YWx1ZT0i7J20IO2AtOymiOyXkOyEnCDsi5zrj4TtlZjsp4Ag7JWK7J2AIOyniOusuOydtCDsnojsirXri4jri6QuDQoNCu2AtOymiOulvCDsooXro4ztlZjroKTrqbQgW+yYiF3rpbwg7YG066at7ZWY6rOgLCDtgLTspojrpbwg6rOE7IaN7ZWY66Ck66m0IFvslYTri4jsmKRd66W8IO2BtOumre2VmOyLreyLnOyYpC4iLz4NCgkJPHVpdGV4dCBuYW1lPSJJTkZPUk1BVElPTl9IMjY0X0ZMQVNIUExBWUVSIiB2YWx1ZT0i7Iuc7Iqk7YWc7JeQIOyEpOy5mOuQmOyWtCDsnojripQg7ZiE7J6sIOuyhOyghOydmCBGbGFzaCBQbGF5ZXLripQg7J20IOu5hOuUlOyYpOulvCDsp4Dsm5DtlZjsp4Ag7JWK7Iq164uI64ukLiDstZzsi6AgRmxhc2ggUGxheWVy66W8IOuLpOyatOuhnOuTnO2VmOugpOuptCDruYTrlJTsmKQg7JiB7Jet7J2EIO2BtOumre2VmOyLreyLnOyYpC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7LC47Jes7J6Q7JeQ6rKMIOyEuOuhnCDrp4nrjIAg67O07J206riwIi8+DQoJCTx1aXRleHQgbmFtZT0iTVVURSIgdmFsdWU9IuydjOyGjOqxsCIvPg0KCQk8dWl0ZXh0IG5hbWU9IkRPQ1dSQVBfVElUTEUiIHZhbHVlPSJQcmVzZW50ZXIg7YyM7J28IOyyqOu2gCIvPg0KCQk8dWl0ZXh0IG5hbWU9IkRPQ1dSQVBfTVNHIiB2YWx1ZT0i64K0IOy7tO2TqO2EsOyXkCDsoIDsnqUiLz4NCgkJPHVpdGV4dCBuYW1lPSJET0NXUkFQX1BST01QVCIgdmFsdWU9Iu2BtOumre2VmOyXrCDri6TsmrTroZzrk5wiLz4NCgk8L2xhbmd1YWdlPg0KCTxsYW5ndWFnZSBpZD0iZXM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RGlhcG9zaXRpdmEgJW4iLz4NCgkJPCEtLSBzdWJzdGl0dXRpb246ICVuID09IHNsaWRlIG51bWJlciAtLT4NCgkJPCEtLSBzdWJzdGl0dXRpb246ICV0ID09IHRvdGFsIHNsaWRlIGNvdW50IC0tPg0KCQk8dWl0ZXh0IG5hbWU9IlNDUlVCQkFSU1RBVFVTX1NMSURFSU5GTyIgdmFsdWU9IkRpYXBvc2l0aXZhICVuIC8gJXQgfCAiLz4NCgkJPHVpdGV4dCBuYW1lPSJTQ1JVQkJBUlNUQVRVU19TVE9QUEVEIiB2YWx1ZT0iRGV0ZW5pZGEiLz4NCgkJPHVpdGV4dCBuYW1lPSJTQ1JVQkJBUlNUQVRVU19QTEFZSU5HIiB2YWx1ZT0iUmVwcm9kdWNpZW5kbyIvPg0KCQk8dWl0ZXh0IG5hbWU9IlNDUlVCQkFSU1RBVFVTX05PQVVESU8iIHZhbHVlPSJTaW4gc29uaWRvIi8+DQoJCTx1aXRleHQgbmFtZT0iU0NSVUJCQVJTVEFUVVNfVklEUExBWUlORyIgdmFsdWU9IlbDrWRlbyBlbiByZXByb2QuIi8+DQoJCTx1aXRleHQgbmFtZT0iU0NSVUJCQVJTVEFUVVNfTE9BRElORyIgdmFsdWU9IkNhcmdhbmRvIi8+DQoJCTx1aXRleHQgbmFtZT0iU0NSVUJCQVJTVEFUVVNfQlVGRkVSSU5HIiB2YWx1ZT0iQWxtYWNlbmFuZG8gZW4gYsO6ZmVyIi8+DQoJCTx1aXRleHQgbmFtZT0iU0NSVUJCQVJTVEFUVVNfUVVFU1RJT04iIHZhbHVlPSJDb250ZXN0YXIgcHJlZ3VudGEiLz4NCgkJPHVpdGV4dCBuYW1lPSJTQ1JVQkJBUlNUQVRVU19SRVZJRVdRVUlaIiB2YWx1ZT0iUmV2aXNhbmRvIHBydWViYSIvPg0KCQk8IS0tIHN1YnN0aXR1dGlvbjogJW0gPT0gbWludXRlcyByZW1haW5pbmcgLS0+DQoJCTwhLS0gc3Vic3RpdHV0aW9uOiAlcyA9PSBzZWNvbmRzIHJlbWFpbmluZyAtLT4NCgkJPHVpdGV4dCBuYW1lPSJFTEFQU0VEIiB2YWx1ZT0iJW0gbWludXRvcyAlcyBzZWd1bmRvcyByZXN0YW50ZXMiLz4NCgkJPHVpdGV4dCBuYW1lPSJOT1RGT1VORCIgdmFsdWU9Ik5vIHNlIGhhIGVuY29udHJhZG8gbmFkYSIvPg0KCQk8dWl0ZXh0IG5hbWU9IkFUVEFDSE1FTlRTIiB2YWx1ZT0iQXJjaGl2b3MgYWRqdW50b3MiLz4NCgkJPCEtLSBzdWJzdGl0dXRpb246ICVwID09IGN1cnJlbnQgc3BlYWtlcidzIHRpdGxlIC0tPg0KCQk8dWl0ZXh0IG5hbWU9IkJJT1dJTl9USVRMRSIgdmFsdWU9IkJpb2dyYWbDrWE6ICVwIi8+DQoJCTx1aXRleHQgbmFtZT0iQklPQlROX1RJVExFIiB2YWx1ZT0iQmlvZ3JhZsOtYSIvPg0KCQk8dWl0ZXh0IG5hbWU9IkRJVklERVJCVE5fVElUTEUiIHZhbHVlPSJ8Ii8+DQoJCTx1aXRleHQgbmFtZT0iQ09OVEFDVEJUTl9USVRMRSIgdmFsdWU9IkNvbnRhY3RvIi8+DQoJCTx1aXRleHQgbmFtZT0iVEFCX1FVSVoiIHZhbHVlPSJQcnVlYmEiLz4NCgkJPHVpdGV4dCBuYW1lPSJUQUJfT1VUTElORSIgdmFsdWU9IkNvbnRvcm5vIi8+DQoJCTx1aXRleHQgbmFtZT0iVEFCX1RIVU1CIiB2YWx1ZT0iTWluaWF0LiIvPg0KCQk8dWl0ZXh0IG5hbWU9IlRBQl9OT1RFUyIgdmFsdWU9Ik5vdGFzIi8+DQoJCTx1aXRleHQgbmFtZT0iVEFCX1NFQVJDSCIgdmFsdWU9IkJ1c2NhciIvPg0KCQk8dWl0ZXh0IG5hbWU9IlNMSURFX0hFQURJTkciIHZhbHVlPSJUw610dWxvIGRlIGRpYXBvc2l0aXZhIi8+DQoJCTx1aXRleHQgbmFtZT0iRFVSQVRJT05fSEVBRElORyIgdmFsdWU9IkR1cmFjLiIvPg0KCQk8dWl0ZXh0IG5hbWU9IlNFQVJDSF9IRUFESU5HIiB2YWx1ZT0iQnVzY2FyIHRleHRvOiIvPg0KCQk8dWl0ZXh0IG5hbWU9IlRIVU1CX0hFQURJTkciIHZhbHVlPSJEaWFwb3NpdGl2YSIvPg0KCQk8dWl0ZXh0IG5hbWU9IlRIVU1CX0lORk8iIHZhbHVlPSJEdXIuL1TDrXQuIGRpYXAuIi8+DQoJCTx1aXRleHQgbmFtZT0iQVRUQUNITkFNRV9IRUFESU5HIiB2YWx1ZT0iTm9tYnJlIGRlIGFyY2hpdm8iLz4NCgkJPHVpdGV4dCBuYW1lPSJBVFRBQ0hTSVpFX0hFQURJTkciIHZhbHVlPSJUYW1hw7FvIi8+DQoJCTx1aXRleHQgbmFtZT0iU0xJREVfTk9URVMiIHZhbHVlPSJOb3RhcyBkZSBkaWFwb3NpdGl2YSIvPg0KCQk8IS0tcXVpeiBwb2QgYW5kIG1lc3NhZ2UgYm94IHRleHRzLS0+DQoJCTx1aXRleHQgbmFtZT0iUVVJWlBPRF9RVUlaX0FUVEVNUFQiIHZhbHVlPSJJbnRlbnRvIGRlIHBydWViYToiLz4NCgkJPHVpdGV4dCBuYW1lPSJRVUlaUE9EX1FVSVpfQVRURU1QVF9WQUxVRSIgdmFsdWU9IiVuIGRlICV0Ii8+DQoJCTx1aXRleHQgbmFtZT0iUVVJWlBPRF9RVUlaX1NDT1JFIiB2YWx1ZT0iUHVudHVhY2nDs246Ii8+DQoJCTx1aXRleHQgbmFtZT0iUVVJWlBPRF9RVUlaX1BBU1NTQ09SRSIgdmFsdWU9IlB1bnR1YWNpw7NuIHBhcmEgYXByb2JhcjoiLz4NCgkJPHVpdGV4dCBuYW1lPSJRVUlaUE9EX1FVSVpfTUFYU0NPUkUiIHZhbHVlPSJQdW50dWFjacOzbiBtw6F4aW1hOiIvPg0KCQk8dWl0ZXh0IG5hbWU9IlFVSVpQT0RfUVVFU0FUTVBUX1NUUiIgdmFsdWU9IkludGVudG9zOiAlbiBkZSAldCIvPg0KCQk8dWl0ZXh0IG5hbWU9IlFVSVpQT0RfUVVFU1RZUEVfU1RSIiB2YWx1ZT0iVGlwbzogJXMiLz4NCgkJPHVpdGV4dCBuYW1lPSJRVUlaUE9EX1FVRVNUWVBFX0dSRCIgdmFsdWU9IkNvbiBwdW50dWFjacOzbiIvPg0KCQk8dWl0ZXh0IG5hbWU9IlFVSVpQT0RfUVVFU1RZUEVfU1ZZIiB2YWx1ZT0iRW5jdWVzdGEiLz4NCgkJPHVpdGV4dCBuYW1lPSJRVUlaUE9EX1FVSVpBVE1QVF9JTkYiIHZhbHVlPSJJbmZpbml0byIvPg0KCQk8dWl0ZXh0IG5hbWU9IlFVSVpQT0RfUVVFU0FUTVBUX0lORiIgdmFsdWU9IkluZmluaXRvIi8+DQoJCTx1aXRleHQgbmFtZT0iV0FSTklOR01TR19ZRVNTVFJJTkciIHZhbHVlPSJTw60iLz4NCgkJPHVpdGV4dCBuYW1lPSJXQVJOSU5HTVNHX05PU1RSSU5HIiB2YWx1ZT0iTm8iLz4NCgkJPHVpdGV4dCBuYW1lPSJXQVJOSU5HTVNHX1RJVExFU1RSSU5HIiB2YWx1ZT0iQXZpc28gZGUgbmF2ZWdhY2nDs24gZGUgcHJ1ZWJhIi8+DQoJCTx1aXRleHQgbmFtZT0iV0FSTklOR01TR19NU0dTVFJJTkciIHZhbHVlPSJIYXkgcHJlZ3VudGFzIHNpbiBpbnRlbnRvcyBlbiBlc3RhIHBydWViYS4NCg0KUGFyYSBzYWxpciBkZSBsYSBwcnVlYmEsIGhhZ2EgY2xpYyBlbiBTw60uIFBhcmEgY29udGludWFyLCBoYWdhIGNsaWMgZW4gTm8uIi8+DQoJCTx1aXRleHQgbmFtZT0iSU5GT1JNQVRJT05fSDI2NF9GTEFTSFBMQVlFUiIgdmFsdWU9IkxhIHZlcnNpw7NuIGFjdHVhbCBkZSBGbGFzaCBQbGF5ZXIgaW5zdGFsYWRhIGVuIGVsIG9yZGVuYWRvciBubyBlcyBjb21wYXRpYmxlIGNvbiBlc3RlIHbDrWRlby4gSGFnYSBjbGljIGVuIGVsIMOhcmVhIGRlIHbDrWRlbyBwYXJhIGRlc2NhcmdhciBsYSDDumx0aW1hIHZlcnNpw7N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OiAlcCIvPg0KCQk8IS0tIHN1YnN0aXR1dGlvbjogJXAgPT0gcHJlc2VudGF0aW9uIHRpdGxlIC0tPg0KCQk8IS0tIHN1YnN0aXR1dGlvbjogJXMgPT0gc2xpZGUgdGl0bGUgLS0+DQoJCTwhLS0gc3Vic3RpdHV0aW9uOiAlbiA9PSBzbGlkZSBudW1iZXIgLS0+DQoJCTx1aXRleHQgbmFtZT0iQk9PS01BUktTTElERSIgdmFsdWU9IkFkb2JlIFByZXNlbnRlcjogJXAgJXMiLz4NCgkJPHVpdGV4dCBuYW1lPSJTSE9XU0lERUJBUiIgdmFsdWU9Ik1vc3RyYXIgYmFycmEgbGF0ZXJhbCBhIGxvcyBwYXJ0aWNpcGFudGVzIi8+DQoJCTx1aXRleHQgbmFtZT0iTVVURSIgdmFsdWU9IlNpbGVuY2lhciIvPg0KCQk8dWl0ZXh0IG5hbWU9IkRPQ1dSQVBfVElUTEUiIHZhbHVlPSJBcmNoaXZvIGFkanVudG8gZGUgUHJlc2VudGVyIi8+DQoJCTx1aXRleHQgbmFtZT0iRE9DV1JBUF9NU0ciIHZhbHVlPSJHdWFyZGFyIGVuIE1pIFBDIi8+DQoJCTx1aXRleHQgbmFtZT0iRE9DV1JBUF9QUk9NUFQiIHZhbHVlPSJIYWdhIGNsaWMgZW4gRGVzY2FyZ2FyIi8+DQoJPC9sYW5ndWFnZT4NCgk8bGFuZ3VhZ2UgaWQ9InB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lNsaWRlICVuIi8+DQoJCTwhLS0gc3Vic3RpdHV0aW9uOiAlbiA9PSBzbGlkZSBudW1iZXIgLS0+DQoJCTwhLS0gc3Vic3RpdHV0aW9uOiAldCA9PSB0b3RhbCBzbGlkZSBjb3VudCAtLT4NCgkJPHVpdGV4dCBuYW1lPSJTQ1JVQkJBUlNUQVRVU19TTElERUlORk8iIHZhbHVlPSJTbGlkZSAlbiAvICV0IHwgIi8+DQoJCTx1aXRleHQgbmFtZT0iU0NSVUJCQVJTVEFUVVNfU1RPUFBFRCIgdmFsdWU9IlBhcmFkbyIvPg0KCQk8dWl0ZXh0IG5hbWU9IlNDUlVCQkFSU1RBVFVTX1BMQVlJTkciIHZhbHVlPSJSZXByb2R1emluZG8iLz4NCgkJPHVpdGV4dCBuYW1lPSJTQ1JVQkJBUlNUQVRVU19OT0FVRElPIiB2YWx1ZT0iU2VtIMOhdWRpbyIvPg0KCQk8dWl0ZXh0IG5hbWU9IlNDUlVCQkFSU1RBVFVTX1ZJRFBMQVlJTkciIHZhbHVlPSJWw61kZW8gZW0gcmVwcm9kdcOnw6NvIi8+DQoJCTx1aXRleHQgbmFtZT0iU0NSVUJCQVJTVEFUVVNfTE9BRElORyIgdmFsdWU9IkNhcnJlZ2FuZG8iLz4NCgkJPHVpdGV4dCBuYW1lPSJTQ1JVQkJBUlNUQVRVU19CVUZGRVJJTkciIHZhbHVlPSJBcm1hemVuYW5kbyBlbSBidWZmZXIiLz4NCgkJPHVpdGV4dCBuYW1lPSJTQ1JVQkJBUlNUQVRVU19RVUVTVElPTiIgdmFsdWU9IlJlc3BvbmRlciBwZXJndW50YSIvPg0KCQk8dWl0ZXh0IG5hbWU9IlNDUlVCQkFSU1RBVFVTX1JFVklFV1FVSVoiIHZhbHVlPSJSZXZpc2FuZG8gcXVlc3Rpb27DoXJpbyIvPg0KCQk8IS0tIHN1YnN0aXR1dGlvbjogJW0gPT0gbWludXRlcyByZW1haW5pbmcgLS0+DQoJCTwhLS0gc3Vic3RpdHV0aW9uOiAlcyA9PSBzZWNvbmRzIHJlbWFpbmluZyAtLT4NCgkJPHVpdGV4dCBuYW1lPSJFTEFQU0VEIiB2YWx1ZT0iJW0gbWludXRvcyAlcyBzZWd1bmRvcyByZXN0YW50ZXMiLz4NCgkJPHVpdGV4dCBuYW1lPSJOT1RGT1VORCIgdmFsdWU9Ik5hZGEgZW5jb250cmFkbyIvPg0KCQk8dWl0ZXh0IG5hbWU9IkFUVEFDSE1FTlRTIiB2YWx1ZT0iQW5leG9z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GF0byIvPg0KCQk8dWl0ZXh0IG5hbWU9IlRBQl9RVUlaIiB2YWx1ZT0iUXVlc3QuIi8+DQoJCTx1aXRleHQgbmFtZT0iVEFCX09VVExJTkUiIHZhbHVlPSJFc3F1ZW1hIi8+DQoJCTx1aXRleHQgbmFtZT0iVEFCX1RIVU1CIiB2YWx1ZT0iTWluaSIvPg0KCQk8dWl0ZXh0IG5hbWU9IlRBQl9OT1RFUyIgdmFsdWU9Ik5vdGFzIi8+DQoJCTx1aXRleHQgbmFtZT0iVEFCX1NFQVJDSCIgdmFsdWU9IkJ1c2NhIi8+DQoJCTx1aXRleHQgbmFtZT0iU0xJREVfSEVBRElORyIgdmFsdWU9IlTDrXR1bG8gZG8gc2xpZGUiLz4NCgkJPHVpdGV4dCBuYW1lPSJEVVJBVElPTl9IRUFESU5HIiB2YWx1ZT0iRHVyYcOnw6NvIi8+DQoJCTx1aXRleHQgbmFtZT0iU0VBUkNIX0hFQURJTkciIHZhbHVlPSJQcm9jdXJhciB0ZXh0bzoiLz4NCgkJPHVpdGV4dCBuYW1lPSJUSFVNQl9IRUFESU5HIiB2YWx1ZT0iU2xpZGUiLz4NCgkJPHVpdGV4dCBuYW1lPSJUSFVNQl9JTkZPIiB2YWx1ZT0iVMOtdHVsby9EdXJhw6fDo28gZG8gc2xpZGUiLz4NCgkJPHVpdGV4dCBuYW1lPSJBVFRBQ0hOQU1FX0hFQURJTkciIHZhbHVlPSJOb21lIGRvIGFycXVpdm8iLz4NCgkJPHVpdGV4dCBuYW1lPSJBVFRBQ0hTSVpFX0hFQURJTkciIHZhbHVlPSJUYW1hbmhvIi8+DQoJCTx1aXRleHQgbmFtZT0iU0xJREVfTk9URVMiIHZhbHVlPSJBbm90YcOnw7VlcyBkbyBzbGlkZSIvPg0KCQk8IS0tcXVpeiBwb2QgYW5kIG1lc3NhZ2UgYm94IHRleHRzLS0+DQoJCTx1aXRleHQgbmFtZT0iUVVJWlBPRF9RVUlaX0FUVEVNUFQiIHZhbHVlPSJUZW50YXRpdmEgbm8gcXVlc3Rpb27DoXJpbzoiLz4NCgkJPHVpdGV4dCBuYW1lPSJRVUlaUE9EX1FVSVpfQVRURU1QVF9WQUxVRSIgdmFsdWU9IiVuIGRlICV0Ii8+DQoJCTx1aXRleHQgbmFtZT0iUVVJWlBPRF9RVUlaX1NDT1JFIiB2YWx1ZT0iUG9udHVhw6fDo286Ii8+DQoJCTx1aXRleHQgbmFtZT0iUVVJWlBPRF9RVUlaX1BBU1NTQ09SRSIgdmFsdWU9IlBvbnR1YcOnw6NvIGRlIGFwcm92YcOnw6NvOiIvPg0KCQk8dWl0ZXh0IG5hbWU9IlFVSVpQT0RfUVVJWl9NQVhTQ09SRSIgdmFsdWU9IlBvbnR1YcOnw6NvIG3DoXhpbWE6Ii8+DQoJCTx1aXRleHQgbmFtZT0iUVVJWlBPRF9RVUVTQVRNUFRfU1RSIiB2YWx1ZT0iVGVudGF0aXZhOiAlbiBkZSAldCIvPg0KCQk8dWl0ZXh0IG5hbWU9IlFVSVpQT0RfUVVFU1RZUEVfU1RSIiB2YWx1ZT0iVGlwbzogJXMiLz4NCgkJPHVpdGV4dCBuYW1lPSJRVUlaUE9EX1FVRVNUWVBFX0dSRCIgdmFsdWU9IkNsYXNzaWZpY2F0w7NyaWEiLz4NCgkJPHVpdGV4dCBuYW1lPSJRVUlaUE9EX1FVRVNUWVBFX1NWWSIgdmFsdWU9IlBlc3F1aXNhIi8+DQoJCTx1aXRleHQgbmFtZT0iUVVJWlBPRF9RVUlaQVRNUFRfSU5GIiB2YWx1ZT0iSW5maW5pdG8iLz4NCgkJPHVpdGV4dCBuYW1lPSJRVUlaUE9EX1FVRVNBVE1QVF9JTkYiIHZhbHVlPSJJbmZpbml0byIvPg0KCQk8dWl0ZXh0IG5hbWU9IldBUk5JTkdNU0dfWUVTU1RSSU5HIiB2YWx1ZT0iU2ltIi8+DQoJCTx1aXRleHQgbmFtZT0iV0FSTklOR01TR19OT1NUUklORyIgdmFsdWU9Ik7Do28iLz4NCgkJPHVpdGV4dCBuYW1lPSJXQVJOSU5HTVNHX1RJVExFU1RSSU5HIiB2YWx1ZT0iQWxlcnRhIGRlIG5hdmVnYcOnw6NvIGRvIHF1ZXN0aW9uw6FyaW8iLz4NCgkJPHVpdGV4dCBuYW1lPSJXQVJOSU5HTVNHX01TR1NUUklORyIgdmFsdWU9IkV4aXN0ZW0gcGVyZ3VudGFzIHF1ZSBuw6NvIGZvcmFtIHJlc3BvbmRpZGFzIG5lc3RlIHF1ZXN0aW9uw6FyaW8uDQoNCkNsaXF1ZSBlbSBTaW0gcGFyYSBzYWlyIGRvIHF1ZXN0aW9uw6FyaW8gb3UgZW0gTsOjbyBzZSBxdWlzZXIgY29udGludWFyLiIvPg0KCQk8dWl0ZXh0IG5hbWU9IklORk9STUFUSU9OX0gyNjRfRkxBU0hQTEFZRVIiIHZhbHVlPSJBIHZlcnPDo28gYXR1YWwgZG8gRmxhc2ggUGxheWVyIGluc3RhbGFkYSBubyBjb21wdXRhZG9yIG7Do28gb2ZlcmVjZSBzdXBvcnRlIGEgZXNzZSB2w61kZW8uIENsaXF1ZSBuYSDDoXJlYSBkbyB2w61kZW8gcGFyYSBiYWl4YXIgYSB2ZXJzw6NvIG1haXMgcmVjZW50ZSBkby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XIgYmFycmEgbGF0ZXJhbCBhbyBwYXJ0aWNpcGFudGVzIi8+DQoJCTx1aXRleHQgbmFtZT0iTVVURSIgdmFsdWU9Ik11ZG8iLz4NCgkJPHVpdGV4dCBuYW1lPSJET0NXUkFQX1RJVExFIiB2YWx1ZT0iQW5leG8gZGUgYXJxdWl2byBkbyBQcmVzZW50ZXIiLz4NCgkJPHVpdGV4dCBuYW1lPSJET0NXUkFQX01TRyIgdmFsdWU9IlNhbHZhciBlbSBNZXUgY29tcHV0YWRvciIvPg0KCQk8dWl0ZXh0IG5hbWU9IkRPQ1dSQVBfUFJPTVBUIiB2YWx1ZT0iQ2xpcXVlIHBhcmEgYmFpeGFyIi8+DQoJPC9sYW5ndWFnZT4NCgk8bGFuZ3VhZ2UgaWQ9Iml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XBvc2l0aXZhICVuIi8+DQoJCTwhLS0gc3Vic3RpdHV0aW9uOiAlbiA9PSBzbGlkZSBudW1iZXIgLS0+DQoJCTwhLS0gc3Vic3RpdHV0aW9uOiAldCA9PSB0b3RhbCBzbGlkZSBjb3VudCAtLT4NCgkJPHVpdGV4dCBuYW1lPSJTQ1JVQkJBUlNUQVRVU19TTElERUlORk8iIHZhbHVlPSJEaWFwb3NpdGl2YSAlbiAvICV0IHwgIi8+DQoJCTx1aXRleHQgbmFtZT0iU0NSVUJCQVJTVEFUVVNfU1RPUFBFRCIgdmFsdWU9IkludGVycm90dG8iLz4NCgkJPHVpdGV4dCBuYW1lPSJTQ1JVQkJBUlNUQVRVU19QTEFZSU5HIiB2YWx1ZT0iUmlwcm9kdXppb25lIi8+DQoJCTx1aXRleHQgbmFtZT0iU0NSVUJCQVJTVEFUVVNfTk9BVURJTyIgdmFsdWU9IkF1ZGlvIGluYXR0LiIvPg0KCQk8dWl0ZXh0IG5hbWU9IlNDUlVCQkFSU1RBVFVTX1ZJRFBMQVlJTkciIHZhbHVlPSJWaWRlbyBpbiByaXByb2R1emlvbmUiLz4NCgkJPHVpdGV4dCBuYW1lPSJTQ1JVQkJBUlNUQVRVU19MT0FESU5HIiB2YWx1ZT0iQ2FyaWNhbWVudG8iLz4NCgkJPHVpdGV4dCBuYW1lPSJTQ1JVQkJBUlNUQVRVU19CVUZGRVJJTkciIHZhbHVlPSJCdWZmZXJpbmciLz4NCgkJPHVpdGV4dCBuYW1lPSJTQ1JVQkJBUlNUQVRVU19RVUVTVElPTiIgdmFsdWU9IlJpc3BvbmRpIGEgZG9tYW5kYSIvPg0KCQk8dWl0ZXh0IG5hbWU9IlNDUlVCQkFSU1RBVFVTX1JFVklFV1FVSVoiIHZhbHVlPSJSZXZpc2lvbmUgZGVsIHF1aXoiLz4NCgkJPCEtLSBzdWJzdGl0dXRpb246ICVtID09IG1pbnV0ZXMgcmVtYWluaW5nIC0tPg0KCQk8IS0tIHN1YnN0aXR1dGlvbjogJXMgPT0gc2Vjb25kcyByZW1haW5pbmcgLS0+DQoJCTx1aXRleHQgbmFtZT0iRUxBUFNFRCIgdmFsdWU9IiVtIE1pbnV0aSAlcyBTZWNvbmRpIHJpbWFuZW50aSIvPg0KCQk8dWl0ZXh0IG5hbWU9Ik5PVEZPVU5EIiB2YWx1ZT0iTmVzc3VuIGVsZW1lbnRvIHRyb3ZhdG8iLz4NCgkJPHVpdGV4dCBuYW1lPSJBVFRBQ0hNRU5UUyIgdmFsdWU9IkFsbGVnYXRp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C4iLz4NCgkJPHVpdGV4dCBuYW1lPSJUQUJfUVVJWiIgdmFsdWU9IlF1aXoiLz4NCgkJPHVpdGV4dCBuYW1lPSJUQUJfT1VUTElORSIgdmFsdWU9IlN0cnV0dHVyYSIvPg0KCQk8dWl0ZXh0IG5hbWU9IlRBQl9USFVNQiIgdmFsdWU9Ik1pbmlhdHVyZSIvPg0KCQk8dWl0ZXh0IG5hbWU9IlRBQl9OT1RFUyIgdmFsdWU9Ik5vdGUiLz4NCgkJPHVpdGV4dCBuYW1lPSJUQUJfU0VBUkNIIiB2YWx1ZT0iQ2VyY2EiLz4NCgkJPHVpdGV4dCBuYW1lPSJTTElERV9IRUFESU5HIiB2YWx1ZT0iVGl0b2xvIGRpYXBvc2l0aXZhIi8+DQoJCTx1aXRleHQgbmFtZT0iRFVSQVRJT05fSEVBRElORyIgdmFsdWU9IkR1cmF0YSIvPg0KCQk8dWl0ZXh0IG5hbWU9IlNFQVJDSF9IRUFESU5HIiB2YWx1ZT0iQ2VyY2EgdGVzdG86Ii8+DQoJCTx1aXRleHQgbmFtZT0iVEhVTUJfSEVBRElORyIgdmFsdWU9IkRpYXBvc2l0aXZhIi8+DQoJCTx1aXRleHQgbmFtZT0iVEhVTUJfSU5GTyIgdmFsdWU9IlRpdG9sby9UZW1wbyIvPg0KCQk8dWl0ZXh0IG5hbWU9IkFUVEFDSE5BTUVfSEVBRElORyIgdmFsdWU9Ik5vbWUgZmlsZSIvPg0KCQk8dWl0ZXh0IG5hbWU9IkFUVEFDSFNJWkVfSEVBRElORyIgdmFsdWU9IkRpbWVuc2lvbmUiLz4NCgkJPHVpdGV4dCBuYW1lPSJTTElERV9OT1RFUyIgdmFsdWU9Ik5vdGUgZGlhcG9zaXRpdmEiLz4NCgkJPCEtLXF1aXogcG9kIGFuZCBtZXNzYWdlIGJveCB0ZXh0cy0tPg0KCQk8dWl0ZXh0IG5hbWU9IlFVSVpQT0RfUVVJWl9BVFRFTVBUIiB2YWx1ZT0iVGVudGF0aXZvIHF1aXo6Ii8+DQoJCTx1aXRleHQgbmFtZT0iUVVJWlBPRF9RVUlaX0FUVEVNUFRfVkFMVUUiIHZhbHVlPSIlbiBkaSAldCIvPg0KCQk8dWl0ZXh0IG5hbWU9IlFVSVpQT0RfUVVJWl9TQ09SRSIgdmFsdWU9IlB1bnRlZ2dpbzoiLz4NCgkJPHVpdGV4dCBuYW1lPSJRVUlaUE9EX1FVSVpfUEFTU1NDT1JFIiB2YWx1ZT0iUHVudGVnZ2lvIG1pbmltbzoiLz4NCgkJPHVpdGV4dCBuYW1lPSJRVUlaUE9EX1FVSVpfTUFYU0NPUkUiIHZhbHVlPSJQdW50ZWdnaW8gbWFzc2ltbzoiLz4NCgkJPHVpdGV4dCBuYW1lPSJRVUlaUE9EX1FVRVNBVE1QVF9TVFIiIHZhbHVlPSJUZW50YXRpdm86ICVuIGRpICV0Ii8+DQoJCTx1aXRleHQgbmFtZT0iUVVJWlBPRF9RVUVTVFlQRV9TVFIiIHZhbHVlPSJUaXBvOiAlcyIvPg0KCQk8dWl0ZXh0IG5hbWU9IlFVSVpQT0RfUVVFU1RZUEVfR1JEIiB2YWx1ZT0iQ29uIHZhbHV0YXppb25lIi8+DQoJCTx1aXRleHQgbmFtZT0iUVVJWlBPRF9RVUVTVFlQRV9TVlkiIHZhbHVlPSJJbmRhZ2luZSIvPg0KCQk8dWl0ZXh0IG5hbWU9IlFVSVpQT0RfUVVJWkFUTVBUX0lORiIgdmFsdWU9IkluZmluaXRpIi8+DQoJCTx1aXRleHQgbmFtZT0iUVVJWlBPRF9RVUVTQVRNUFRfSU5GIiB2YWx1ZT0iSW5maW5pdGkiLz4NCgkJPHVpdGV4dCBuYW1lPSJXQVJOSU5HTVNHX1lFU1NUUklORyIgdmFsdWU9IlPDrCIvPg0KCQk8dWl0ZXh0IG5hbWU9IldBUk5JTkdNU0dfTk9TVFJJTkciIHZhbHVlPSJObyIvPg0KCQk8dWl0ZXh0IG5hbWU9IldBUk5JTkdNU0dfVElUTEVTVFJJTkciIHZhbHVlPSJBdnZlcnRlbnphIG5hdmlnYXppb25lIHF1aXoiLz4NCgkJPHVpdGV4dCBuYW1lPSJXQVJOSU5HTVNHX01TR1NUUklORyIgdmFsdWU9Ik9jY29ycmUgYW5jb3JhIHJpc3BvbmRlcmUgYWQgYWxjdW5lIGRvbWFuZGUgZGVsIHF1aXouDQoNClNlIGZhdGUgY2xpYyBzdSBTw6wsIHVzY2lyZXRlIGRhbCBxdWl6LiBGYXRlIGNsaWMgc3UgTm8gcGVyIGNvbnRpbnVhcmUgaWwgcXVpei4iLz4NCgkJPHVpdGV4dCBuYW1lPSJJTkZPUk1BVElPTl9IMjY0X0ZMQVNIUExBWUVSIiB2YWx1ZT0iTGEgdmVyc2lvbmUgZGkgRmxhc2ggUGxheWVyIGF0dHVhbG1lbnRlIGluc3RhbGxhdGEgbm9uIHN1cHBvcnRhIHF1ZXN0byB2aWRlby4gRmF0ZSBjbGljIHN1bGwnYXJlYSBkZWwgdmlkZW8gcGVyIHNjYXJpY2FyZSBsJ3VsdGltYSB2ZXJzaW9uZSBka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SBiYXJyYSBsYXRlcmFsZSBhaSBwYXJ0ZWNpcGFudGkiLz4NCgkJPHVpdGV4dCBuYW1lPSJNVVRFIiB2YWx1ZT0iRGlzYXR0aXZhIGF1ZGlvIi8+DQoJCTx1aXRleHQgbmFtZT0iRE9DV1JBUF9USVRMRSIgdmFsdWU9IkFsbGVnYXRvIGZpbGUgUHJlc2VudGVyIi8+DQoJCTx1aXRleHQgbmFtZT0iRE9DV1JBUF9NU0ciIHZhbHVlPSJTYWx2YSBpbiBSaXNvcnNlIGRlbCBjb21wdXRlciIvPg0KCQk8dWl0ZXh0IG5hbWU9IkRPQ1dSQVBfUFJPTVBUIiB2YWx1ZT0iQ2xpYyBwZXIgc2NhcmljYXJlIi8+DQoJPC9sYW5ndWFnZT4NCgk8bGFuZ3VhZ2UgaWQ9Im5s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SAlbiIvPg0KCQk8IS0tIHN1YnN0aXR1dGlvbjogJW4gPT0gc2xpZGUgbnVtYmVyIC0tPg0KCQk8IS0tIHN1YnN0aXR1dGlvbjogJXQgPT0gdG90YWwgc2xpZGUgY291bnQgLS0+DQoJCTx1aXRleHQgbmFtZT0iU0NSVUJCQVJTVEFUVVNfU0xJREVJTkZPIiB2YWx1ZT0iRGlhICVuIC8gJXQgfCAiLz4NCgkJPHVpdGV4dCBuYW1lPSJTQ1JVQkJBUlNUQVRVU19TVE9QUEVEIiB2YWx1ZT0iR2VzdG9wdCIvPg0KCQk8dWl0ZXh0IG5hbWU9IlNDUlVCQkFSU1RBVFVTX1BMQVlJTkciIHZhbHVlPSJBZnNwZWxlbiIvPg0KCQk8dWl0ZXh0IG5hbWU9IlNDUlVCQkFSU1RBVFVTX05PQVVESU8iIHZhbHVlPSJHZWVuIGF1ZGlvIi8+DQoJCTx1aXRleHQgbmFtZT0iU0NSVUJCQVJTVEFUVVNfVklEUExBWUlORyIgdmFsdWU9IlZpZGVvIGFmc3BlbGVuIi8+DQoJCTx1aXRleHQgbmFtZT0iU0NSVUJCQVJTVEFUVVNfTE9BRElORyIgdmFsdWU9IkxhZGVuIi8+DQoJCTx1aXRleHQgbmFtZT0iU0NSVUJCQVJTVEFUVVNfQlVGRkVSSU5HIiB2YWx1ZT0iQnVmZmVyZW4iLz4NCgkJPHVpdGV4dCBuYW1lPSJTQ1JVQkJBUlNUQVRVU19RVUVTVElPTiIgdmFsdWU9IlZyYWFnIG1ldCBhbnR3b29yZCIvPg0KCQk8dWl0ZXh0IG5hbWU9IlNDUlVCQkFSU1RBVFVTX1JFVklFV1FVSVoiIHZhbHVlPSJRdWl6IGNvbnRyb2xlcmVuIi8+DQoJCTwhLS0gc3Vic3RpdHV0aW9uOiAlbSA9PSBtaW51dGVzIHJlbWFpbmluZyAtLT4NCgkJPCEtLSBzdWJzdGl0dXRpb246ICVzID09IHNlY29uZHMgcmVtYWluaW5nIC0tPg0KCQk8dWl0ZXh0IG5hbWU9IkVMQVBTRUQiIHZhbHVlPSJFciByZXN0ZXJlbiAlbSBtaW51dGVuICVzIHNlY29uZGVuIi8+DQoJCTx1aXRleHQgbmFtZT0iTk9URk9VTkQiIHZhbHVlPSJOaWV0cyBnZXZvbmRlbiIvPg0KCQk8dWl0ZXh0IG5hbWU9IkFUVEFDSE1FTlRTIiB2YWx1ZT0iQmlqbGFnZW4iLz4NCgkJPCEtLSBzdWJzdGl0dXRpb246ICVwID09IGN1cnJlbnQgc3BlYWtlcidzIHRpdGxlIC0tPg0KCQk8dWl0ZXh0IG5hbWU9IkJJT1dJTl9USVRMRSIgdmFsdWU9IkJpb2dyYWZpZTogJXAiLz4NCgkJPHVpdGV4dCBuYW1lPSJCSU9CVE5fVElUTEUiIHZhbHVlPSJCaW9ncmFmaWUiLz4NCgkJPHVpdGV4dCBuYW1lPSJESVZJREVSQlROX1RJVExFIiB2YWx1ZT0ifCIvPg0KCQk8dWl0ZXh0IG5hbWU9IkNPTlRBQ1RCVE5fVElUTEUiIHZhbHVlPSJDb250YWN0Ii8+DQoJCTx1aXRleHQgbmFtZT0iVEFCX1FVSVoiIHZhbHVlPSJRdWl6Ii8+DQoJCTx1aXRleHQgbmFtZT0iVEFCX09VVExJTkUiIHZhbHVlPSJPdmVyemljaHQiLz4NCgkJPHVpdGV4dCBuYW1lPSJUQUJfVEhVTUIiIHZhbHVlPSJNaW5pYXR1dXIiLz4NCgkJPHVpdGV4dCBuYW1lPSJUQUJfTk9URVMiIHZhbHVlPSJOb3RpdGllcyIvPg0KCQk8dWl0ZXh0IG5hbWU9IlRBQl9TRUFSQ0giIHZhbHVlPSJab2VrZW4iLz4NCgkJPHVpdGV4dCBuYW1lPSJTTElERV9IRUFESU5HIiB2YWx1ZT0iVGl0ZWwgdmFuIGRpYSIvPg0KCQk8dWl0ZXh0IG5hbWU9IkRVUkFUSU9OX0hFQURJTkciIHZhbHVlPSJEdXVyIi8+DQoJCTx1aXRleHQgbmFtZT0iU0VBUkNIX0hFQURJTkciIHZhbHVlPSJab2VrZW4gbmFhciB0ZWtzdDoiLz4NCgkJPHVpdGV4dCBuYW1lPSJUSFVNQl9IRUFESU5HIiB2YWx1ZT0iRGlhIi8+DQoJCTx1aXRleHQgbmFtZT0iVEhVTUJfSU5GTyIgdmFsdWU9IlRpdGVsL2R1dXIgdmFuIGRpYSIvPg0KCQk8dWl0ZXh0IG5hbWU9IkFUVEFDSE5BTUVfSEVBRElORyIgdmFsdWU9IkJlc3RhbmRzbmFhbSIvPg0KCQk8dWl0ZXh0IG5hbWU9IkFUVEFDSFNJWkVfSEVBRElORyIgdmFsdWU9Ikdyb290dGUiLz4NCgkJPHVpdGV4dCBuYW1lPSJTTElERV9OT1RFUyIgdmFsdWU9IkRpYW5vdGl0aWVzIi8+DQoJCTwhLS1xdWl6IHBvZCBhbmQgbWVzc2FnZSBib3ggdGV4dHMtLT4NCgkJPHVpdGV4dCBuYW1lPSJRVUlaUE9EX1FVSVpfQVRURU1QVCIgdmFsdWU9IlF1aXpwb2dpbmc6Ii8+DQoJCTx1aXRleHQgbmFtZT0iUVVJWlBPRF9RVUlaX0FUVEVNUFRfVkFMVUUiIHZhbHVlPSIlbiB2YW4gJXQiLz4NCgkJPHVpdGV4dCBuYW1lPSJRVUlaUE9EX1FVSVpfU0NPUkUiIHZhbHVlPSJCZWhhYWxkZSBzY29yZToiLz4NCgkJPHVpdGV4dCBuYW1lPSJRVUlaUE9EX1FVSVpfUEFTU1NDT1JFIiB2YWx1ZT0iVm9sZG9lbmRlIHNjb3JlOiIvPg0KCQk8dWl0ZXh0IG5hbWU9IlFVSVpQT0RfUVVJWl9NQVhTQ09SRSIgdmFsdWU9Ik1heGltYWFsIGhhYWxiYXJlIHNjb3JlOiIvPg0KCQk8dWl0ZXh0IG5hbWU9IlFVSVpQT0RfUVVFU0FUTVBUX1NUUiIgdmFsdWU9IlBvZ2luZzogJW4gdmFuICV0Ii8+DQoJCTx1aXRleHQgbmFtZT0iUVVJWlBPRF9RVUVTVFlQRV9TVFIiIHZhbHVlPSJUeXBlOiAlcyIvPg0KCQk8dWl0ZXh0IG5hbWU9IlFVSVpQT0RfUVVFU1RZUEVfR1JEIiB2YWx1ZT0iVGVsdCB2b29yIHNjb3JlIi8+DQoJCTx1aXRleHQgbmFtZT0iUVVJWlBPRF9RVUVTVFlQRV9TVlkiIHZhbHVlPSJFbnF1w6p0ZSIvPg0KCQk8dWl0ZXh0IG5hbWU9IlFVSVpQT0RfUVVJWkFUTVBUX0lORiIgdmFsdWU9Ik9uYmVwZXJrdCIvPg0KCQk8dWl0ZXh0IG5hbWU9IlFVSVpQT0RfUVVFU0FUTVBUX0lORiIgdmFsdWU9Ik9uYmVwZXJrdCIvPg0KCQk8dWl0ZXh0IG5hbWU9IldBUk5JTkdNU0dfWUVTU1RSSU5HIiB2YWx1ZT0iSmEiLz4NCgkJPHVpdGV4dCBuYW1lPSJXQVJOSU5HTVNHX05PU1RSSU5HIiB2YWx1ZT0iTmVlIi8+DQoJCTx1aXRleHQgbmFtZT0iV0FSTklOR01TR19USVRMRVNUUklORyIgdmFsdWU9IldhYXJzY2h1d2luZyBtZXQgYmV0cmVra2luZyB0b3QgcXVpem5hdmlnYXRpZSIvPg0KCQk8dWl0ZXh0IG5hbWU9IldBUk5JTkdNU0dfTVNHU1RSSU5HIiB2YWx1ZT0iVSBoZWJ0IG5pZXQgYWxsZSB2cmFnZW4gaW4gZGV6ZSBxdWl6IGJlYW50d29vcmQuDQoNCktsaWsgb3AgSmEgb20gZGUgcXVpeiBhZiB0ZSBzbHVpdGVuLiBLbGlrIG9wIE5lZSBvbSBkZSBxdWl6IHZvb3J0IHRlIHpldHRlbi4iLz4NCgkJPHVpdGV4dCBuYW1lPSJJTkZPUk1BVElPTl9IMjY0X0ZMQVNIUExBWUVSIiB2YWx1ZT0iRGV6ZSB2aWRlbyB3b3JkdCBuaWV0IG9uZGVyc3RldW5kIGRvb3IgZGUgdmVyc2llIHZhbiBGbGFzaCBQbGF5ZXIgZGllIG1vbWVudGVlbCBvcCB1dyBjb21wdXRlciBpcyBnZcOvbnN0YWxsZWVyZC4gS2xpayBpbiBkZSB2aWRlbyBvbSBkZSBuaWV1d3N0ZSBGbGFzaCBQbGF5ZXIgdGUgZG93bmxvYWRlb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WmlqcGFuZWVsIGFhbiBkZWVsbmVtZXJzIHdlZXJnZXZlbiIvPg0KCQk8dWl0ZXh0IG5hbWU9Ik1VVEUiIHZhbHVlPSJEZW1wZW4iLz4NCgkJPHVpdGV4dCBuYW1lPSJET0NXUkFQX1RJVExFIiB2YWx1ZT0iUHJlc2VudGVyLWJlc3RhbmRzYmlqbGFnZSIvPg0KCQk8dWl0ZXh0IG5hbWU9IkRPQ1dSQVBfTVNHIiB2YWx1ZT0iT3BzbGFhbiBpbiBEZXplIGNvbXB1dGVyIi8+DQoJCTx1aXRleHQgbmFtZT0iRE9DV1JBUF9QUk9NUFQiIHZhbHVlPSJLbGlrIG9tIHRlIGRvd25sb2FkZW4iLz4NCgk8L2xhbmd1YWdlPg0KCTxsYW5ndWFnZSBpZD0iY24iPg0KCQk8IS0tIGZvcm1hdCBmb3IgdWlmb250IHZhbHVlIGlzICJmb250LHNpemUsaXNib2xkLGlzaXRhbGljLGlzc2hhZG93ZWQiIC0tPg0KCQk8dWlmb250IG5hbWU9IkZPTlRfUVVJWlpJTkciIHZhbHVlPSLlrovkvZMtMTgwMzAsMTAsZmFsc2UsZmFsc2UsZmFsc2UiLz4NCgkJPHVpZm9udCBuYW1lPSJGT05UX1NDUlVCU1RBVFVTIiB2YWx1ZT0i5a6L5L2TLTE4MDMwLDEwLHRydWUsZmFsc2UsdHJ1ZSIvPg0KCQk8dWlmb250IG5hbWU9IkZPTlRfU0NSVUJUSU1FIiB2YWx1ZT0i5a6L5L2TLTE4MDMwLDEwLGZhbHNlLGZhbHNlLHRydWUiLz4NCgkJPHVpZm9udCBuYW1lPSJGT05UX0VMQVBTRURUSU1FIiB2YWx1ZT0i5a6L5L2TLTE4MDMwLDEwLHRydWUsZmFsc2UsdHJ1ZSIvPg0KCQk8dWlmb250IG5hbWU9IkZPTlRfVVRJTFNNRU5VIiB2YWx1ZT0i5a6L5L2TLTE4MDMwLDEwLHRydWUsZmFsc2UsZmFsc2UiLz4NCgkJPHVpZm9udCBuYW1lPSJGT05UX1RBQlMiIHZhbHVlPSLlrovkvZMtMTgwMzAsMTQsdHJ1ZSxmYWxzZSx0cnVlIi8+DQoJCTx1aWZvbnQgbmFtZT0iRk9OVF9QUkVTRU5UQVRJT05OQU1FIiB2YWx1ZT0i5a6L5L2TLTE4MDMwLDE0LGZhbHNlLGZhbHNlLHRydWUiLz4NCgkJPHVpZm9udCBuYW1lPSJGT05UX1BSRVNFTlRFUk5BTUUiIHZhbHVlPSLlrovkvZMtMTgwMzAsMTQsdHJ1ZSxmYWxzZSx0cnVlIi8+DQoJCTx1aWZvbnQgbmFtZT0iRk9OVF9QUkVTRU5URVJUSVRMRSIgdmFsdWU9IuWui+S9ky0xODAzMCwxMyxmYWxzZSxmYWxzZSx0cnVlIi8+DQoJCTx1aWZvbnQgbmFtZT0iRk9OVF9CSU9CVE4iIHZhbHVlPSLlrovkvZMtMTgwMzAsMTAsZmFsc2UsZmFsc2UsdHJ1ZSIvPg0KCQk8dWlmb250IG5hbWU9IkZPTlRfTk9URVMiIHZhbHVlPSLlrovkvZMtMTgwMzAsMTIsZmFsc2UsZmFsc2UsZmFsc2UiLz4NCgkJPHVpZm9udCBuYW1lPSJGT05UX09VVExJTkUiIHZhbHVlPSLlrovkvZMtMTgwMzAsMTIsZmFsc2UsZmFsc2UsdHJ1ZSIvPg0KCQk8dWlmb250IG5hbWU9IkZPTlRfU0VBUkNIIiB2YWx1ZT0i5a6L5L2TLTE4MDMwLDEyLGZhbHNlLGZhbHNlLHRydWUiLz4NCgkJPHVpZm9udCBuYW1lPSJGT05UX1RIVU1CIiB2YWx1ZT0i5a6L5L2TLTE4MDMwLDEwLGZhbHNlLGZhbHNlLHRydWUiLz4NCgkJPHVpZm9udCBuYW1lPSJGT05UX0JJT1dJTiIgdmFsdWU9IuWui+S9ky0xODAzMCwxMixmYWxzZSxmYWxzZSxmYWxzZSIvPg0KCQk8dWlmb250IG5hbWU9IkZPTlRfTElTVEhFQURJTkciIHZhbHVlPSLlrovkvZMtMTgwMzAsMTAsZmFsc2UsZmFsc2UsZmFsc2UiLz4NCgkJPHVpZm9udCBuYW1lPSJGT05UX1dJTlRJVExFIiB2YWx1ZT0i5a6L5L2TLTE4MDMwLDEwLGZhbHNlLGZhbHNlLHRydWUiLz4NCgkJPHVpZm9udCBuYW1lPSJGT05UX0FUVEFDSE1FTlRTIiB2YWx1ZT0i5a6L5L2TLTE4MDMwLDEyLGZhbHNlLGZhbHNlLHRydWUiLz4NCgkJPCEtLXF1aXogcG9kIGFuZCBtZXNzYWdlIGJveCB0ZXh0IGZvbnRzLS0+DQoJCTx1aWZvbnQgbmFtZT0iRk9OVF9NU0dCT1hfV0lOVElUTEUiIHZhbHVlPSLlrovkvZMtMTgwMzAsMTIsdHJ1ZSxmYWxzZSx0cnVlIi8+DQoJCTx1aWZvbnQgbmFtZT0iRk9OVF9NU0dCT1hfTVNHIiB2YWx1ZT0i5a6L5L2TLTE4MDMwLDEyLGZhbHNlLGZhbHNlLHRydWUiLz4NCgkJPHVpZm9udCBuYW1lPSJGT05UX01TR0JPWF9PUFRJT05TIiB2YWx1ZT0i5a6L5L2TLTE4MDMwLDEwLHRydWUsZmFsc2UsdHJ1ZSIvPg0KCQk8dWlmb250IG5hbWU9IkZPTlRfUVVJWlBPRF9RVUlaX1RJVExFIiB2YWx1ZT0i5a6L5L2TLTE4MDMwLDEyLHRydWUsZmFsc2UsdHJ1ZSIvPg0KCQk8dWlmb250IG5hbWU9IkZPTlRfUVVJWlBPRF9RVUlaX0FUVEVNUFQiIHZhbHVlPSLlrovkvZMtMTgwMzAsMTAsZmFsc2UsZmFsc2UsdHJ1ZSIvPg0KCQk8dWlmb250IG5hbWU9IkZPTlRfUVVJWlBPRF9RVUlaX0FUVEVNUFRfVkFMVUUiIHZhbHVlPSLlrovkvZMtMTgwMzAsMTAsdHJ1ZSxmYWxzZSx0cnVlIi8+DQoJCTx1aWZvbnQgbmFtZT0iRk9OVF9RVUlaUE9EX1FVRVNUSU9OX1NDT1JFIiB2YWx1ZT0i5a6L5L2TLTE4MDMwLDEwLGZhbHNlLGZhbHNlLHRydWUiLz4NCgkJPHVpZm9udCBuYW1lPSJGT05UX1FVSVpQT0RfUVVFU1RJT05fU0NPUkVfVkFMVUUiIHZhbHVlPSLlrovkvZMtMTgwMzAsMTAsdHJ1ZSxmYWxzZSx0cnVlIi8+DQoJCTx1aWZvbnQgbmFtZT0iRk9OVF9RVUlaUE9EX1FVRVNUSU9OX0FUVEVNUFQiIHZhbHVlPSLlrovkvZMtMTgwMzAsMTAsZmFsc2UsZmFsc2UsdHJ1ZSIvPg0KCQk8dWlmb250IG5hbWU9IkZPTlRfUVVJWlBPRF9RVUVTVElPTl9BVFRFTVBUX1ZBTFVFIiB2YWx1ZT0i5a6L5L2TLTE4MDMwLDEwLHRydWUsZmFsc2UsdHJ1ZSIvPg0KCQk8dWlmb250IG5hbWU9IkZPTlRfUVVJWlBPRF9RVUVTVElPTl9UQUciIHZhbHVlPSLlrovkvZMtMTgwMzAsMTIsdHJ1ZSxmYWxzZSx0cnVlIi8+DQoJCTx1aWZvbnQgbmFtZT0iRk9OVF9RVUlaUE9EX1FVSVpfUVVFU1RJT05fQ09VTlQiIHZhbHVlPSLlrovkvZMtMTgwMzAsMTAsZmFsc2UsZmFsc2UsdHJ1ZSIvPg0KCQk8dWlmb250IG5hbWU9IkZPTlRfUVVJWlBPRF9RVUlaX1FVRVNUSU9OX0NPVU5UX1ZBTFVFIiB2YWx1ZT0i5a6L5L2TLTE4MDMwLDEwLHRydWUsZmFsc2UsdHJ1ZSIvPg0KCQk8dWlmb250IG5hbWU9IkZPTlRfUVVJWlBPRF9RVUlaX1FVRVNUSU9OX0FUVEVNUFRFRCIgdmFsdWU9IuWui+S9ky0xODAzMCwxMCxmYWxzZSxmYWxzZSx0cnVlIi8+DQoJCTx1aWZvbnQgbmFtZT0iRk9OVF9RVUlaUE9EX1FVSVpfUVVFU1RJT05fQVRURU1QVEVEX1ZBTFVFIiB2YWx1ZT0i5a6L5L2TLTE4MDMwLDEwLHRydWUsZmFsc2UsdHJ1ZSIvPg0KCQk8dWlmb250IG5hbWU9IkZPTlRfUVVJWlBPRF9RVUlaX1NDT1JFX1RBRyIgdmFsdWU9IuWui+S9ky0xODAzMCwxMix0cnVlLGZhbHNlLHRydWUiLz4NCgkJPHVpZm9udCBuYW1lPSJGT05UX1FVSVpQT0RfUVVJWl9TQ09SRSIgdmFsdWU9IuWui+S9ky0xODAzMCwxMCxmYWxzZSxmYWxzZSx0cnVlIi8+DQoJCTx1aWZvbnQgbmFtZT0iRk9OVF9RVUlaUE9EX1FVSVpfU0NPUkVfVkFMVUUiIHZhbHVlPSLlrovkvZMtMTgwMzAsMTAsdHJ1ZSxmYWxzZSx0cnVlIi8+DQoJCTx1aWZvbnQgbmFtZT0iRk9OVF9RVUlaUE9EX1FVSVpfTUFYU0NPUkUiIHZhbHVlPSLlrovkvZMtMTgwMzAsMTAsZmFsc2UsZmFsc2UsdHJ1ZSIvPg0KCQk8dWlmb250IG5hbWU9IkZPTlRfUVVJWlBPRF9RVUlaX01BWFNDT1JFX1ZBTFVFIiB2YWx1ZT0i5a6L5L2TLTE4MDMwLDEwLHRydWUsZmFsc2UsdHJ1ZSIvPg0KCQk8dWlmb250IG5hbWU9IkZPTlRfUVVJWlBPRF9RVUlaX1BBU1NTQ09SRSIgdmFsdWU9IuWui+S9ky0xODAzMCwxMCxmYWxzZSxmYWxzZSx0cnVlIi8+DQoJCTx1aWZvbnQgbmFtZT0iRk9OVF9RVUlaUE9EX1FVSVpfUEFTU1NDT1JFX1ZBTFVFIiB2YWx1ZT0i5a6L5L2TLTE4MDMwLDEwLHRydWUsZmFsc2UsdHJ1ZSIvPg0KCQk8IS0tIHVpdGV4dCAtLT4NCgkJPCEtLSBzdWJzdGl0dXRpb246ICVuID09IHNsaWRlIG51bWJlciAtLT4NCgkJPHVpdGV4dCBuYW1lPSJVTk5BTUVEU0xJREVUSVRMRSIgdmFsdWU9IuW5u+eBr+eJhyAlbiIvPg0KCQk8IS0tIHN1YnN0aXR1dGlvbjogJW4gPT0gc2xpZGUgbnVtYmVyIC0tPg0KCQk8IS0tIHN1YnN0aXR1dGlvbjogJXQgPT0gdG90YWwgc2xpZGUgY291bnQgLS0+DQoJCTx1aXRleHQgbmFtZT0iU0NSVUJCQVJTVEFUVVNfU0xJREVJTkZPIiB2YWx1ZT0i5bm754Gv54mHICVuIC8gJXQgfCAiLz4NCgkJPHVpdGV4dCBuYW1lPSJTQ1JVQkJBUlNUQVRVU19TVE9QUEVEIiB2YWx1ZT0i5bey5YGc5q2iIi8+DQoJCTx1aXRleHQgbmFtZT0iU0NSVUJCQVJTVEFUVVNfUExBWUlORyIgdmFsdWU9Iuato+WcqOaSreaUviIvPg0KCQk8dWl0ZXh0IG5hbWU9IlNDUlVCQkFSU1RBVFVTX05PQVVESU8iIHZhbHVlPSLml6Dpn7PpopEiLz4NCgkJPHVpdGV4dCBuYW1lPSJTQ1JVQkJBUlNUQVRVU19WSURQTEFZSU5HIiB2YWx1ZT0i6KeG6aKR5pKt5pS+Ii8+DQoJCTx1aXRleHQgbmFtZT0iU0NSVUJCQVJTVEFUVVNfTE9BRElORyIgdmFsdWU9Iuato+WcqOi9veWFpSIvPg0KCQk8dWl0ZXh0IG5hbWU9IlNDUlVCQkFSU1RBVFVTX0JVRkZFUklORyIgdmFsdWU9Iuato+WcqOi/m+ihjOe8k+WGsuWkhOeQhiIvPg0KCQk8dWl0ZXh0IG5hbWU9IlNDUlVCQkFSU1RBVFVTX1FVRVNUSU9OIiB2YWx1ZT0i5Zue562U6Zeu6aKYIi8+DQoJCTx1aXRleHQgbmFtZT0iU0NSVUJCQVJTVEFUVVNfUkVWSUVXUVVJWiIgdmFsdWU9Iuato+WcqOWuoemYhea1i+mqjCIvPg0KCQk8IS0tIHN1YnN0aXR1dGlvbjogJW0gPT0gbWludXRlcyByZW1haW5pbmcgLS0+DQoJCTwhLS0gc3Vic3RpdHV0aW9uOiAlcyA9PSBzZWNvbmRzIHJlbWFpbmluZyAtLT4NCgkJPHVpdGV4dCBuYW1lPSJFTEFQU0VEIiB2YWx1ZT0i5Ymp5L2ZICVtIOWIhumSnyAlcyDnp5IiLz4NCgkJPHVpdGV4dCBuYW1lPSJOT1RGT1VORCIgdmFsdWU9IuacquaJvuWIsOS7u+S9leWGheWuuSIvPg0KCQk8dWl0ZXh0IG5hbWU9IkFUVEFDSE1FTlRTIiB2YWx1ZT0i6ZmE5Lu2Ii8+DQoJCTwhLS0gc3Vic3RpdHV0aW9uOiAlcCA9PSBjdXJyZW50IHNwZWFrZXIncyB0aXRsZSAtLT4NCgkJPHVpdGV4dCBuYW1lPSJCSU9XSU5fVElUTEUiIHZhbHVlPSLkuKrkurrnroDku4s6ICVwIi8+DQoJCTx1aXRleHQgbmFtZT0iQklPQlROX1RJVExFIiB2YWx1ZT0i5Liq5Lq6566A5LuLIi8+DQoJCTx1aXRleHQgbmFtZT0iRElWSURFUkJUTl9USVRMRSIgdmFsdWU9InwiLz4NCgkJPHVpdGV4dCBuYW1lPSJDT05UQUNUQlROX1RJVExFIiB2YWx1ZT0i6IGU57O75pa55byPIi8+DQoJCTx1aXRleHQgbmFtZT0iVEFCX1FVSVoiIHZhbHVlPSLmtYvpqowiLz4NCgkJPHVpdGV4dCBuYW1lPSJUQUJfT1VUTElORSIgdmFsdWU9IuWkp+e6siIvPg0KCQk8dWl0ZXh0IG5hbWU9IlRBQl9USFVNQiIgdmFsdWU9Iue8qeeVpeWbviIvPg0KCQk8dWl0ZXh0IG5hbWU9IlRBQl9OT1RFUyIgdmFsdWU9IuWkh+azqCIvPg0KCQk8dWl0ZXh0IG5hbWU9IlRBQl9TRUFSQ0giIHZhbHVlPSLmkJzntKIiLz4NCgkJPHVpdGV4dCBuYW1lPSJTTElERV9IRUFESU5HIiB2YWx1ZT0i5bm754Gv54mH5qCH6aKYIi8+DQoJCTx1aXRleHQgbmFtZT0iRFVSQVRJT05fSEVBRElORyIgdmFsdWU9IuaMgee7reaXtumXtCIvPg0KCQk8dWl0ZXh0IG5hbWU9IlNFQVJDSF9IRUFESU5HIiB2YWx1ZT0i5pCc57Si5paH5pysOiIvPg0KCQk8dWl0ZXh0IG5hbWU9IlRIVU1CX0hFQURJTkciIHZhbHVlPSLlubvnga/niYciLz4NCgkJPHVpdGV4dCBuYW1lPSJUSFVNQl9JTkZPIiB2YWx1ZT0i5bm754Gv54mH5qCH6aKYL+aMgee7reaXtumXtCIvPg0KCQk8dWl0ZXh0IG5hbWU9IkFUVEFDSE5BTUVfSEVBRElORyIgdmFsdWU9IuaWh+S7tuWQjSIvPg0KCQk8dWl0ZXh0IG5hbWU9IkFUVEFDSFNJWkVfSEVBRElORyIgdmFsdWU9IuWkp+WwjyIvPg0KCQk8dWl0ZXh0IG5hbWU9IlNMSURFX05PVEVTIiB2YWx1ZT0i5bm754Gv54mH5aSH5rOoIi8+DQoJCTwhLS1xdWl6IHBvZCBhbmQgbWVzc2FnZSBib3ggdGV4dHMtLT4NCgkJPHVpdGV4dCBuYW1lPSJRVUlaUE9EX1FVSVpfQVRURU1QVCIgdmFsdWU9Iua1i+mqjOWwneivleasoeaVsDoiLz4NCgkJPHVpdGV4dCBuYW1lPSJRVUlaUE9EX1FVSVpfQVRURU1QVF9WQUxVRSIgdmFsdWU9IuesrCAlbiDmrKHvvIzlhbEgJXQg5qyhIi8+DQoJCTx1aXRleHQgbmFtZT0iUVVJWlBPRF9RVUlaX1NDT1JFIiB2YWx1ZT0i5b6X5YiGOiIvPg0KCQk8dWl0ZXh0IG5hbWU9IlFVSVpQT0RfUVVJWl9QQVNTU0NPUkUiIHZhbHVlPSLlj4rmoLzliIbmlbA6Ii8+DQoJCTx1aXRleHQgbmFtZT0iUVVJWlBPRF9RVUlaX01BWFNDT1JFIiB2YWx1ZT0i5pyA6auY5YiG5pWwOiIvPg0KCQk8dWl0ZXh0IG5hbWU9IlFVSVpQT0RfUVVFU0FUTVBUX1NUUiIgdmFsdWU9IuWwneivleasoeaVsDog56ysICVuIOasoe+8jOWFsSAldCDmrKEiLz4NCgkJPHVpdGV4dCBuYW1lPSJRVUlaUE9EX1FVRVNUWVBFX1NUUiIgdmFsdWU9Iuexu+WeizogJXMiLz4NCgkJPHVpdGV4dCBuYW1lPSJRVUlaUE9EX1FVRVNUWVBFX0dSRCIgdmFsdWU9IuivhOe6pyIvPg0KCQk8dWl0ZXh0IG5hbWU9IlFVSVpQT0RfUVVFU1RZUEVfU1ZZIiB2YWx1ZT0i6LCD5p+lIi8+DQoJCTx1aXRleHQgbmFtZT0iUVVJWlBPRF9RVUlaQVRNUFRfSU5GIiB2YWx1ZT0i5peg6ZmQIi8+DQoJCTx1aXRleHQgbmFtZT0iUVVJWlBPRF9RVUVTQVRNUFRfSU5GIiB2YWx1ZT0i5peg6ZmQIi8+DQoJCTx1aXRleHQgbmFtZT0iV0FSTklOR01TR19ZRVNTVFJJTkciIHZhbHVlPSLmmK8iLz4NCgkJPHVpdGV4dCBuYW1lPSJXQVJOSU5HTVNHX05PU1RSSU5HIiB2YWx1ZT0i5ZCmIi8+DQoJCTx1aXRleHQgbmFtZT0iV0FSTklOR01TR19USVRMRVNUUklORyIgdmFsdWU9Iua1i+mqjOWvvOiIquitpuWRiiIvPg0KCQk8dWl0ZXh0IG5hbWU9IldBUk5JTkdNU0dfTVNHU1RSSU5HIiB2YWx1ZT0i5q2k5rWL6aqM5Lit5pyJ5pyq5bCd6K+V5L2c562U55qE6Zeu6aKY44CCDQoNCuWNleWHu+KAnOaYr+KAnemAgOWHuuatpOa1i+mqjOOAguWNleWHu+KAnOWQpuKAnee7p+e7rea1i+mqjOOAgiIvPg0KCQk8dWl0ZXh0IG5hbWU9IklORk9STUFUSU9OX0gyNjRfRkxBU0hQTEFZRVIiIHZhbHVlPSLlvZPliY3lronoo4XlnKjmgqjnmoTorqHnrpfmnLrkuIrnmoQgRmxhc2ggUGxheWVyIOeJiOacrOS4jeaUr+aMgeivpeinhumikeOAguWNleWHu+inhumikeWMuuWfn+S4i+i9veacgOaWsOeJiOacrOeahCBGbGFzaCBQbGF5ZXLjgII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5ZCR5Y+C5Yqg6ICF5pi+56S65o+Q6KaB5qCPIi8+DQoJCTx1aXRleHQgbmFtZT0iTVVURSIgdmFsdWU9IumdmemfsyIvPg0KCQk8dWl0ZXh0IG5hbWU9IkRPQ1dSQVBfVElUTEUiIHZhbHVlPSJQcmVzZW50ZXIg5paH5Lu26ZmE5Lu2Ii8+DQoJCTx1aXRleHQgbmFtZT0iRE9DV1JBUF9NU0ciIHZhbHVlPSLkv53lrZjliLDmiJHnmoTorqHnrpfmnLoiLz4NCgkJPHVpdGV4dCBuYW1lPSJET0NXUkFQX1BST01QVCIgdmFsdWU9IuWNleWHu+S7peS4i+i9vSIvPg0KCTwvbGFuZ3VhZ2U+DQo8L2NvbmZpZ3VyYXRpb24+DQog"/>
  <p:tag name="SECTOMILLISECCONVERTED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DRE">
  <a:themeElements>
    <a:clrScheme name="DEC">
      <a:dk1>
        <a:srgbClr val="003D7D"/>
      </a:dk1>
      <a:lt1>
        <a:srgbClr val="FFFFFF"/>
      </a:lt1>
      <a:dk2>
        <a:srgbClr val="003D7D"/>
      </a:dk2>
      <a:lt2>
        <a:srgbClr val="38939B"/>
      </a:lt2>
      <a:accent1>
        <a:srgbClr val="F49415"/>
      </a:accent1>
      <a:accent2>
        <a:srgbClr val="FFC100"/>
      </a:accent2>
      <a:accent3>
        <a:srgbClr val="000000"/>
      </a:accent3>
      <a:accent4>
        <a:srgbClr val="00336A"/>
      </a:accent4>
      <a:accent5>
        <a:srgbClr val="CC0000"/>
      </a:accent5>
      <a:accent6>
        <a:srgbClr val="164794"/>
      </a:accent6>
      <a:hlink>
        <a:srgbClr val="002D5D"/>
      </a:hlink>
      <a:folHlink>
        <a:srgbClr val="1788FF"/>
      </a:folHlink>
    </a:clrScheme>
    <a:fontScheme name="DRE 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E" id="{21BC7E74-EFA1-4099-923A-5E5AC62FE897}" vid="{7C016463-1AA4-48F4-8A35-DB4D5B700272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1DCCF0BBFCB640886DBD6AA5C4DF7C" ma:contentTypeVersion="20" ma:contentTypeDescription="Create a new document." ma:contentTypeScope="" ma:versionID="c48114ac0c51b36d66285bf2f6f44c61">
  <xsd:schema xmlns:xsd="http://www.w3.org/2001/XMLSchema" xmlns:xs="http://www.w3.org/2001/XMLSchema" xmlns:p="http://schemas.microsoft.com/office/2006/metadata/properties" xmlns:ns1="http://schemas.microsoft.com/sharepoint/v3" xmlns:ns2="d1f51b4b-47f1-4e3b-a064-a1e52dfcf961" xmlns:ns3="bb67591a-a4e0-4be5-8606-6b03c887204c" targetNamespace="http://schemas.microsoft.com/office/2006/metadata/properties" ma:root="true" ma:fieldsID="5d29e4caccaf2cf77bae175b74f9e921" ns1:_="" ns2:_="" ns3:_="">
    <xsd:import namespace="http://schemas.microsoft.com/sharepoint/v3"/>
    <xsd:import namespace="d1f51b4b-47f1-4e3b-a064-a1e52dfcf961"/>
    <xsd:import namespace="bb67591a-a4e0-4be5-8606-6b03c887204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f51b4b-47f1-4e3b-a064-a1e52dfcf9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2fb2d66a-8a76-45f0-bdd8-73588bd3e27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67591a-a4e0-4be5-8606-6b03c887204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05b25a2b-8c2b-4d04-9457-f84f85fcc237}" ma:internalName="TaxCatchAll" ma:showField="CatchAllData" ma:web="bb67591a-a4e0-4be5-8606-6b03c887204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d1f51b4b-47f1-4e3b-a064-a1e52dfcf961">
      <Terms xmlns="http://schemas.microsoft.com/office/infopath/2007/PartnerControls"/>
    </lcf76f155ced4ddcb4097134ff3c332f>
    <_Flow_SignoffStatus xmlns="d1f51b4b-47f1-4e3b-a064-a1e52dfcf961" xsi:nil="true"/>
    <TaxCatchAll xmlns="bb67591a-a4e0-4be5-8606-6b03c887204c" xsi:nil="true"/>
  </documentManagement>
</p:properties>
</file>

<file path=customXml/itemProps1.xml><?xml version="1.0" encoding="utf-8"?>
<ds:datastoreItem xmlns:ds="http://schemas.openxmlformats.org/officeDocument/2006/customXml" ds:itemID="{49DA9BD7-09FB-4097-A475-AB5963D2D199}"/>
</file>

<file path=customXml/itemProps2.xml><?xml version="1.0" encoding="utf-8"?>
<ds:datastoreItem xmlns:ds="http://schemas.openxmlformats.org/officeDocument/2006/customXml" ds:itemID="{04EC2DBD-EC9B-4D3B-BDFC-67035E1D2F72}"/>
</file>

<file path=customXml/itemProps3.xml><?xml version="1.0" encoding="utf-8"?>
<ds:datastoreItem xmlns:ds="http://schemas.openxmlformats.org/officeDocument/2006/customXml" ds:itemID="{1A74F8C3-1E88-4DC9-A22B-16B82C6C7B85}"/>
</file>

<file path=docProps/app.xml><?xml version="1.0" encoding="utf-8"?>
<Properties xmlns="http://schemas.openxmlformats.org/officeDocument/2006/extended-properties" xmlns:vt="http://schemas.openxmlformats.org/officeDocument/2006/docPropsVTypes">
  <Template>nhi_wbt_module_template_v1_2007</Template>
  <TotalTime>39117</TotalTime>
  <Words>132</Words>
  <Application>Microsoft Office PowerPoint</Application>
  <PresentationFormat>On-screen Show (4:3)</PresentationFormat>
  <Paragraphs>46</Paragraphs>
  <Slides>5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6" baseType="lpstr">
      <vt:lpstr>Arial</vt:lpstr>
      <vt:lpstr>Arial Black</vt:lpstr>
      <vt:lpstr>Arial Narrow</vt:lpstr>
      <vt:lpstr>Book Antiqua</vt:lpstr>
      <vt:lpstr>Calibri</vt:lpstr>
      <vt:lpstr>Lato Black</vt:lpstr>
      <vt:lpstr>Lato Light</vt:lpstr>
      <vt:lpstr>Trebuchet MS</vt:lpstr>
      <vt:lpstr>Wingdings 2</vt:lpstr>
      <vt:lpstr>DRE</vt:lpstr>
      <vt:lpstr>Picture</vt:lpstr>
      <vt:lpstr>Session 10 </vt:lpstr>
      <vt:lpstr>Learning Objectives</vt:lpstr>
      <vt:lpstr>Post-Test and Critique</vt:lpstr>
      <vt:lpstr>PowerPoint Presentation</vt:lpstr>
      <vt:lpstr>Questions?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Kathleen</dc:creator>
  <cp:lastModifiedBy>Ziegler, Amy (TSI)</cp:lastModifiedBy>
  <cp:revision>790</cp:revision>
  <cp:lastPrinted>2018-01-30T19:57:23Z</cp:lastPrinted>
  <dcterms:created xsi:type="dcterms:W3CDTF">2005-12-09T17:41:03Z</dcterms:created>
  <dcterms:modified xsi:type="dcterms:W3CDTF">2022-09-13T19:53:40Z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FE81D4EB-18D3-421A-9045-541913DC225C</vt:lpwstr>
  </property>
  <property fmtid="{D5CDD505-2E9C-101B-9397-08002B2CF9AE}" pid="3" name="ArticulatePath">
    <vt:lpwstr>PRE_PPT_10 April 2021</vt:lpwstr>
  </property>
  <property fmtid="{D5CDD505-2E9C-101B-9397-08002B2CF9AE}" pid="4" name="ContentTypeId">
    <vt:lpwstr>0x010100A31DCCF0BBFCB640886DBD6AA5C4DF7C</vt:lpwstr>
  </property>
</Properties>
</file>